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73" r:id="rId5"/>
    <p:sldId id="260" r:id="rId6"/>
    <p:sldId id="261" r:id="rId7"/>
    <p:sldId id="262" r:id="rId8"/>
    <p:sldId id="272" r:id="rId9"/>
    <p:sldId id="270" r:id="rId10"/>
    <p:sldId id="263" r:id="rId11"/>
    <p:sldId id="275" r:id="rId12"/>
    <p:sldId id="271" r:id="rId13"/>
    <p:sldId id="264" r:id="rId14"/>
    <p:sldId id="274" r:id="rId15"/>
    <p:sldId id="269" r:id="rId16"/>
    <p:sldId id="267" r:id="rId17"/>
    <p:sldId id="265" r:id="rId18"/>
    <p:sldId id="266" r:id="rId19"/>
    <p:sldId id="268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F393-E2C2-4470-AB0F-016810D45909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04/11/2022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50246-1338-42FD-B4A8-23905F3FFFA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7146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F393-E2C2-4470-AB0F-016810D45909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04/11/2022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50246-1338-42FD-B4A8-23905F3FFFA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3647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F393-E2C2-4470-AB0F-016810D45909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04/11/2022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50246-1338-42FD-B4A8-23905F3FFFA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9169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F393-E2C2-4470-AB0F-016810D45909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04/11/2022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50246-1338-42FD-B4A8-23905F3FFFA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654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F393-E2C2-4470-AB0F-016810D45909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04/11/2022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50246-1338-42FD-B4A8-23905F3FFFA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598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F393-E2C2-4470-AB0F-016810D45909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04/11/2022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50246-1338-42FD-B4A8-23905F3FFFA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9586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F393-E2C2-4470-AB0F-016810D45909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04/11/2022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50246-1338-42FD-B4A8-23905F3FFFA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4574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F393-E2C2-4470-AB0F-016810D45909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04/11/2022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50246-1338-42FD-B4A8-23905F3FFFA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2073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F393-E2C2-4470-AB0F-016810D45909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04/11/2022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50246-1338-42FD-B4A8-23905F3FFFA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9282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F393-E2C2-4470-AB0F-016810D45909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04/11/2022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50246-1338-42FD-B4A8-23905F3FFFA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8489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F393-E2C2-4470-AB0F-016810D45909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04/11/2022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50246-1338-42FD-B4A8-23905F3FFFA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032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12F393-E2C2-4470-AB0F-016810D45909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04/11/2022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50246-1338-42FD-B4A8-23905F3FFFA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357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7250"/>
            <a:ext cx="10515600" cy="5319713"/>
          </a:xfrm>
        </p:spPr>
        <p:txBody>
          <a:bodyPr/>
          <a:lstStyle/>
          <a:p>
            <a:pPr algn="ctr"/>
            <a:r>
              <a:rPr lang="en-GB" sz="11500" dirty="0"/>
              <a:t>‘‘Fair is ______ and foul is _____’ </a:t>
            </a:r>
          </a:p>
          <a:p>
            <a:endParaRPr lang="en-GB" sz="6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1D30D29-F033-4C3F-BEA4-4C9B4E4AFB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4552" y="3667880"/>
            <a:ext cx="1548518" cy="154851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1BF64D5-4DC1-4FAD-A500-A2DC427148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38930" y="4058239"/>
            <a:ext cx="1548518" cy="1548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37509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28663"/>
            <a:ext cx="10515600" cy="5448300"/>
          </a:xfrm>
        </p:spPr>
        <p:txBody>
          <a:bodyPr/>
          <a:lstStyle/>
          <a:p>
            <a:r>
              <a:rPr lang="en-GB" dirty="0"/>
              <a:t> </a:t>
            </a:r>
            <a:r>
              <a:rPr lang="en-GB" sz="6600" dirty="0"/>
              <a:t>‘My ___________ are of your colour, but I shame to wear a _________ so w_______’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199" y="3862387"/>
            <a:ext cx="3948113" cy="250607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1862" y="3633786"/>
            <a:ext cx="3633788" cy="2883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50638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4F53F4-0842-4CE9-BF4F-FDAFC8A315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2826"/>
            <a:ext cx="10515600" cy="3775588"/>
          </a:xfrm>
        </p:spPr>
        <p:txBody>
          <a:bodyPr>
            <a:normAutofit/>
          </a:bodyPr>
          <a:lstStyle/>
          <a:p>
            <a:pPr algn="ctr"/>
            <a:r>
              <a:rPr lang="en-GB" sz="5400"/>
              <a:t> ‘What’s done is ______’</a:t>
            </a:r>
            <a:endParaRPr lang="en-GB" sz="166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53C092E-0CC5-48BC-8B35-ED38302CF1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2025" y="2566987"/>
            <a:ext cx="2647950" cy="1724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26785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4F53F4-0842-4CE9-BF4F-FDAFC8A315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2826"/>
            <a:ext cx="10515600" cy="3775588"/>
          </a:xfrm>
        </p:spPr>
        <p:txBody>
          <a:bodyPr>
            <a:normAutofit/>
          </a:bodyPr>
          <a:lstStyle/>
          <a:p>
            <a:pPr algn="ctr"/>
            <a:r>
              <a:rPr lang="en-GB" sz="5400" dirty="0"/>
              <a:t> ‘Will all great Neptune’s _______ wash this ________ clean from my ___________-?’ </a:t>
            </a:r>
            <a:endParaRPr lang="en-GB" sz="166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B52C028-FB6F-4BFF-9448-62B2B5AAD4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52271" y="388221"/>
            <a:ext cx="1754904" cy="175490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E84D888-CA25-42FD-AE09-6B9F672F0E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5509" y="3193026"/>
            <a:ext cx="2286000" cy="152645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0BFEFAB-9CA8-4E1F-9184-8736B9F9AA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50045" y="3163722"/>
            <a:ext cx="1754904" cy="1551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68336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14375"/>
            <a:ext cx="10515600" cy="5462588"/>
          </a:xfrm>
        </p:spPr>
        <p:txBody>
          <a:bodyPr/>
          <a:lstStyle/>
          <a:p>
            <a:r>
              <a:rPr lang="en-GB" dirty="0"/>
              <a:t> </a:t>
            </a:r>
            <a:r>
              <a:rPr lang="en-GB" sz="8000" dirty="0"/>
              <a:t>‘make our _________ </a:t>
            </a:r>
            <a:r>
              <a:rPr lang="en-GB" sz="8000" dirty="0" err="1"/>
              <a:t>vizards</a:t>
            </a:r>
            <a:r>
              <a:rPr lang="en-GB" sz="8000" dirty="0"/>
              <a:t> to our h______’ </a:t>
            </a:r>
          </a:p>
          <a:p>
            <a:endParaRPr lang="en-GB" sz="8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4550" y="3114675"/>
            <a:ext cx="2514600" cy="357126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79709" y="3802284"/>
            <a:ext cx="3633531" cy="2883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06701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4F53F4-0842-4CE9-BF4F-FDAFC8A315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2826"/>
            <a:ext cx="10515600" cy="3775588"/>
          </a:xfrm>
        </p:spPr>
        <p:txBody>
          <a:bodyPr>
            <a:normAutofit/>
          </a:bodyPr>
          <a:lstStyle/>
          <a:p>
            <a:pPr algn="ctr"/>
            <a:r>
              <a:rPr lang="en-GB" sz="5400" dirty="0"/>
              <a:t> ‘full of s________ is my mind’.</a:t>
            </a:r>
            <a:endParaRPr lang="en-GB" sz="166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464CB29-18C1-40E0-8326-D973EE1EE3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4437" y="2357437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11905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0F18A6-90C8-473F-BBEB-1BDC2E012F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66916"/>
            <a:ext cx="10515600" cy="5410047"/>
          </a:xfrm>
        </p:spPr>
        <p:txBody>
          <a:bodyPr>
            <a:normAutofit/>
          </a:bodyPr>
          <a:lstStyle/>
          <a:p>
            <a:pPr algn="ctr"/>
            <a:r>
              <a:rPr lang="en-GB" sz="13800" dirty="0"/>
              <a:t>‘Are you a _____?’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8BE0679-CAA5-471C-B0A7-77C12F52C9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496" y="1533832"/>
            <a:ext cx="3200400" cy="32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29533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1294"/>
            <a:ext cx="10515600" cy="5235669"/>
          </a:xfrm>
        </p:spPr>
        <p:txBody>
          <a:bodyPr>
            <a:normAutofit/>
          </a:bodyPr>
          <a:lstStyle/>
          <a:p>
            <a:pPr algn="ctr"/>
            <a:r>
              <a:rPr lang="en-GB" sz="7200" dirty="0"/>
              <a:t>The firstlings of my ___________ shall be the ________________ of my hands.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882" y="1140007"/>
            <a:ext cx="2067778" cy="164103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97905" y="4131328"/>
            <a:ext cx="3948113" cy="2506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56649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14375"/>
            <a:ext cx="10515600" cy="5462588"/>
          </a:xfrm>
        </p:spPr>
        <p:txBody>
          <a:bodyPr/>
          <a:lstStyle/>
          <a:p>
            <a:r>
              <a:rPr lang="en-GB" dirty="0"/>
              <a:t> </a:t>
            </a:r>
            <a:r>
              <a:rPr lang="en-GB" sz="9600" dirty="0"/>
              <a:t>‘Out, damned s____! O____, I say’ </a:t>
            </a:r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24875" y="3552824"/>
            <a:ext cx="2828925" cy="310653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049" y="4172639"/>
            <a:ext cx="3500439" cy="2669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96409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14375"/>
            <a:ext cx="10515600" cy="5462588"/>
          </a:xfrm>
        </p:spPr>
        <p:txBody>
          <a:bodyPr>
            <a:normAutofit/>
          </a:bodyPr>
          <a:lstStyle/>
          <a:p>
            <a:r>
              <a:rPr lang="en-GB" sz="6600" dirty="0"/>
              <a:t>‘Out, out, brief _________! Life’s but a walking _____________’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8262" y="3714750"/>
            <a:ext cx="4133851" cy="292620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6600" y="2823172"/>
            <a:ext cx="4891087" cy="3817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3290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F4987D-1408-421E-A260-E8A3315233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1884"/>
            <a:ext cx="10515600" cy="5115079"/>
          </a:xfrm>
        </p:spPr>
        <p:txBody>
          <a:bodyPr>
            <a:normAutofit/>
          </a:bodyPr>
          <a:lstStyle/>
          <a:p>
            <a:pPr algn="ctr"/>
            <a:r>
              <a:rPr lang="en-GB" sz="6600" dirty="0"/>
              <a:t>‘I have supped full of h__________’ </a:t>
            </a:r>
          </a:p>
          <a:p>
            <a:pPr algn="ctr"/>
            <a:endParaRPr lang="en-GB" sz="6600" dirty="0"/>
          </a:p>
          <a:p>
            <a:pPr algn="ctr"/>
            <a:r>
              <a:rPr lang="en-GB" sz="6600" dirty="0"/>
              <a:t>‘</a:t>
            </a:r>
            <a:r>
              <a:rPr lang="en-GB" sz="6600" dirty="0" err="1"/>
              <a:t>S_________thoughts</a:t>
            </a:r>
            <a:r>
              <a:rPr lang="en-GB" sz="6600" dirty="0"/>
              <a:t>’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54C63BA-858D-42A6-AF75-CD5C261D79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00025" y="2047721"/>
            <a:ext cx="2143125" cy="214312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078FDDF-6DB5-4BC3-B55A-AB4FCE3B65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70984" y="3619423"/>
            <a:ext cx="1896258" cy="1827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5216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7250"/>
            <a:ext cx="10515600" cy="5319713"/>
          </a:xfrm>
        </p:spPr>
        <p:txBody>
          <a:bodyPr/>
          <a:lstStyle/>
          <a:p>
            <a:pPr algn="ctr"/>
            <a:r>
              <a:rPr lang="en-GB" sz="6000" dirty="0"/>
              <a:t>_______ Macbeth</a:t>
            </a:r>
          </a:p>
          <a:p>
            <a:pPr algn="ctr"/>
            <a:r>
              <a:rPr lang="en-GB" sz="6000" dirty="0"/>
              <a:t> V_______ cousin! </a:t>
            </a:r>
          </a:p>
          <a:p>
            <a:pPr algn="ctr"/>
            <a:r>
              <a:rPr lang="en-GB" sz="6000" dirty="0"/>
              <a:t>W______ gentleman! </a:t>
            </a:r>
          </a:p>
          <a:p>
            <a:pPr marL="0" indent="0">
              <a:buNone/>
            </a:pPr>
            <a:endParaRPr lang="en-GB" sz="6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7188" y="3816724"/>
            <a:ext cx="2884394" cy="2884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577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7250"/>
            <a:ext cx="10515600" cy="5319713"/>
          </a:xfrm>
        </p:spPr>
        <p:txBody>
          <a:bodyPr/>
          <a:lstStyle/>
          <a:p>
            <a:endParaRPr lang="en-GB" sz="6000" dirty="0"/>
          </a:p>
          <a:p>
            <a:r>
              <a:rPr lang="en-GB" sz="6000" dirty="0"/>
              <a:t>Stars, hide your ________, let not light see my ________ and deep desires’ </a:t>
            </a:r>
          </a:p>
          <a:p>
            <a:pPr marL="0" indent="0">
              <a:buNone/>
            </a:pPr>
            <a:endParaRPr lang="en-GB" sz="60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43394" y="286310"/>
            <a:ext cx="2466975" cy="184785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400800" y="4020671"/>
            <a:ext cx="3200400" cy="155985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9169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4F53F4-0842-4CE9-BF4F-FDAFC8A315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2826"/>
            <a:ext cx="10515600" cy="3775588"/>
          </a:xfrm>
        </p:spPr>
        <p:txBody>
          <a:bodyPr>
            <a:normAutofit/>
          </a:bodyPr>
          <a:lstStyle/>
          <a:p>
            <a:pPr algn="ctr"/>
            <a:r>
              <a:rPr lang="en-GB" sz="5400" dirty="0"/>
              <a:t> ‘That is ______ on which I must __________’.</a:t>
            </a:r>
            <a:endParaRPr lang="en-GB" sz="166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6FBDD08-247B-4CE7-99C2-E381CCB4F9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6064" y="2426417"/>
            <a:ext cx="2005166" cy="2005166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46A174E-7DF3-4BB4-926B-A5F8843283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90772" y="2411669"/>
            <a:ext cx="2590800" cy="2019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51138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7250"/>
            <a:ext cx="10515600" cy="5319713"/>
          </a:xfrm>
        </p:spPr>
        <p:txBody>
          <a:bodyPr/>
          <a:lstStyle/>
          <a:p>
            <a:endParaRPr lang="en-GB" sz="6000" dirty="0"/>
          </a:p>
          <a:p>
            <a:r>
              <a:rPr lang="en-GB" sz="6000" dirty="0"/>
              <a:t>‘come to my woman’s __________ and take my _______ for _________’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45500" y="857250"/>
            <a:ext cx="1552575" cy="29337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4451" y="4666129"/>
            <a:ext cx="1895475" cy="185037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91830" y="4008905"/>
            <a:ext cx="1704975" cy="2686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5154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7250"/>
            <a:ext cx="10515600" cy="5319713"/>
          </a:xfrm>
        </p:spPr>
        <p:txBody>
          <a:bodyPr/>
          <a:lstStyle/>
          <a:p>
            <a:r>
              <a:rPr lang="en-GB" sz="6000" dirty="0"/>
              <a:t>‘look like </a:t>
            </a:r>
            <a:r>
              <a:rPr lang="en-GB" sz="6000" dirty="0" err="1"/>
              <a:t>th’inno</a:t>
            </a:r>
            <a:r>
              <a:rPr lang="en-GB" sz="6000" dirty="0"/>
              <a:t>_________ __________ but be the _____________ </a:t>
            </a:r>
            <a:r>
              <a:rPr lang="en-GB" sz="6000" dirty="0" err="1"/>
              <a:t>under’t</a:t>
            </a:r>
            <a:r>
              <a:rPr lang="en-GB" sz="6000" dirty="0"/>
              <a:t>’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7312" y="3517106"/>
            <a:ext cx="2282984" cy="295513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86837" y="3045618"/>
            <a:ext cx="2886075" cy="3622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88043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71513"/>
            <a:ext cx="10515600" cy="5505450"/>
          </a:xfrm>
        </p:spPr>
        <p:txBody>
          <a:bodyPr/>
          <a:lstStyle/>
          <a:p>
            <a:r>
              <a:rPr lang="en-GB" sz="6000" dirty="0"/>
              <a:t>‘I would, while it was __________ … have __________ my nipple from his boneless gums and _________ the brains out’. </a:t>
            </a:r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9244013" y="428625"/>
            <a:ext cx="26146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prstClr val="black"/>
                </a:solidFill>
              </a:rPr>
              <a:t>Verbs!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8458200" y="957263"/>
            <a:ext cx="900113" cy="8715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>
            <a:off x="5800725" y="1013400"/>
            <a:ext cx="3614738" cy="23013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1325" y="4471987"/>
            <a:ext cx="2143125" cy="214312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/>
          <a:srcRect b="9185"/>
          <a:stretch/>
        </p:blipFill>
        <p:spPr>
          <a:xfrm>
            <a:off x="8143876" y="4023300"/>
            <a:ext cx="2831306" cy="274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33291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4F53F4-0842-4CE9-BF4F-FDAFC8A315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2826"/>
            <a:ext cx="10515600" cy="3775588"/>
          </a:xfrm>
        </p:spPr>
        <p:txBody>
          <a:bodyPr>
            <a:normAutofit/>
          </a:bodyPr>
          <a:lstStyle/>
          <a:p>
            <a:pPr algn="ctr"/>
            <a:r>
              <a:rPr lang="en-GB" sz="5400" dirty="0"/>
              <a:t> ‘We still have j_________ here’.</a:t>
            </a:r>
            <a:endParaRPr lang="en-GB" sz="166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877CE80-14FD-4036-8367-0D988325C3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2437171"/>
            <a:ext cx="28575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16285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4F53F4-0842-4CE9-BF4F-FDAFC8A315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2826"/>
            <a:ext cx="9249697" cy="3775588"/>
          </a:xfrm>
        </p:spPr>
        <p:txBody>
          <a:bodyPr>
            <a:normAutofit/>
          </a:bodyPr>
          <a:lstStyle/>
          <a:p>
            <a:pPr algn="ctr"/>
            <a:r>
              <a:rPr lang="en-GB" sz="7200" dirty="0"/>
              <a:t> ‘We will p______ no further in this b_______’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1796BB3-F06B-489C-87FF-1928BFFA21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85923" y="2706361"/>
            <a:ext cx="2148816" cy="1895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193954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228</Words>
  <Application>Microsoft Office PowerPoint</Application>
  <PresentationFormat>Widescreen</PresentationFormat>
  <Paragraphs>26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natalie abraham</dc:creator>
  <cp:lastModifiedBy>Martin Fischer</cp:lastModifiedBy>
  <cp:revision>8</cp:revision>
  <dcterms:created xsi:type="dcterms:W3CDTF">2022-01-24T20:59:18Z</dcterms:created>
  <dcterms:modified xsi:type="dcterms:W3CDTF">2022-11-04T21:47:01Z</dcterms:modified>
</cp:coreProperties>
</file>