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96" r:id="rId4"/>
    <p:sldId id="398" r:id="rId5"/>
    <p:sldId id="397" r:id="rId6"/>
    <p:sldId id="399" r:id="rId7"/>
    <p:sldId id="400" r:id="rId8"/>
    <p:sldId id="401" r:id="rId9"/>
    <p:sldId id="402" r:id="rId10"/>
    <p:sldId id="410" r:id="rId11"/>
    <p:sldId id="403" r:id="rId12"/>
    <p:sldId id="404" r:id="rId13"/>
    <p:sldId id="405" r:id="rId14"/>
    <p:sldId id="406" r:id="rId15"/>
    <p:sldId id="407" r:id="rId16"/>
    <p:sldId id="408" r:id="rId17"/>
    <p:sldId id="4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8DC0E7-269B-4774-8067-9AFA465FD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EEC015-01E6-4D5F-B118-4B4654FD1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37C4C0-0E04-4ECD-BABE-B89D17A46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C5F2-713B-4173-A8F5-9E29F6DF23DF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4C8835-5335-4F5D-A41D-BA1245F6F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2C1522-5779-4360-97C8-544AC9DE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70CB-0373-468F-A383-BBACCA0FA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75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8C36AB-FD8B-4396-BEBA-03E041BE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8FDDA26-60AA-47D0-AC1E-2462A8E8F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3E31E8-C90B-4FAA-A4E7-4D605A5EA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C5F2-713B-4173-A8F5-9E29F6DF23DF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2C1FA5-7D9E-497C-A1AB-3BD03B2C8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8983D1-7386-435F-9C44-D5DB751C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70CB-0373-468F-A383-BBACCA0FA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48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5AEAB4B-E5B4-4A5C-BE44-36AA40B56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38B1154-563C-46E9-846D-0806989BE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7BB317-F454-4F6B-B772-DF3AEEA05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C5F2-713B-4173-A8F5-9E29F6DF23DF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A04951-AA74-403D-8C46-828A4CC4F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2BB1B2-7B74-4B64-84C4-50EC1342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70CB-0373-468F-A383-BBACCA0FA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24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53A8-456D-4DAB-B00F-803624E1DD4E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C798-EA3E-4D1D-ABA6-542DA9EA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489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53A8-456D-4DAB-B00F-803624E1DD4E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C798-EA3E-4D1D-ABA6-542DA9EA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322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53A8-456D-4DAB-B00F-803624E1DD4E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C798-EA3E-4D1D-ABA6-542DA9EA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07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53A8-456D-4DAB-B00F-803624E1DD4E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C798-EA3E-4D1D-ABA6-542DA9EA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74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53A8-456D-4DAB-B00F-803624E1DD4E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C798-EA3E-4D1D-ABA6-542DA9EA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718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53A8-456D-4DAB-B00F-803624E1DD4E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C798-EA3E-4D1D-ABA6-542DA9EA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67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53A8-456D-4DAB-B00F-803624E1DD4E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C798-EA3E-4D1D-ABA6-542DA9EA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04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53A8-456D-4DAB-B00F-803624E1DD4E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C798-EA3E-4D1D-ABA6-542DA9EA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10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360624-90B7-45C2-8F6E-D52341D76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2C8A0A-8E40-4BA6-8350-7FEC5CCE6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C09240-2FA1-423B-AE46-49F23FBD9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C5F2-713B-4173-A8F5-9E29F6DF23DF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384DB0-0CA2-4DEE-9A0A-19BF10D3C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037670-0B80-4B40-944A-625EE7A35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70CB-0373-468F-A383-BBACCA0FA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556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53A8-456D-4DAB-B00F-803624E1DD4E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C798-EA3E-4D1D-ABA6-542DA9EA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910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53A8-456D-4DAB-B00F-803624E1DD4E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C798-EA3E-4D1D-ABA6-542DA9EA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356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53A8-456D-4DAB-B00F-803624E1DD4E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C798-EA3E-4D1D-ABA6-542DA9EA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1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AC9409-0C79-4E15-9822-3559E169B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C329192-83EF-4796-B1BD-B7B9E1D2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C839F8-1164-4342-AA3A-8656242E2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C5F2-713B-4173-A8F5-9E29F6DF23DF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F58D13-C0CF-4C31-A3D0-5F66640F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EAC885-8521-4FBF-A2D2-2B458F55E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70CB-0373-468F-A383-BBACCA0FA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55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124B49-3B4B-4609-90B3-B46419BF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568BED-153D-4342-A8E7-4CEAFEC56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B54573-99EF-4707-92B9-7B016C0C8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DF1365-5476-4FB7-9A8B-EBC0DD1F3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C5F2-713B-4173-A8F5-9E29F6DF23DF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A37AD8-A2EB-45E6-A123-16BB9DEFF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9ED908-6DAD-4619-8979-D097F3BA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70CB-0373-468F-A383-BBACCA0FA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21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A3A60-68FF-4E57-BF4B-A8BFF2C06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AA55E4-1AC4-474F-A81A-6272D7FFF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60AA16E-A246-4A01-A05E-D1A893021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800C749-8FE0-4205-BC41-F3F2B3287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148DB9D-C040-4A8E-9546-4371AF045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B811BA4-243E-4ABA-A319-2E31099F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C5F2-713B-4173-A8F5-9E29F6DF23DF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2E26C5B-EB3A-4BD2-A2CE-BE72DD50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2A54422-7110-49EE-AEE8-4265A43A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70CB-0373-468F-A383-BBACCA0FA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72EF9E-B62F-4282-AC98-CB01BF07D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46A1FFB-B28F-4330-B9D3-A2AF9254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C5F2-713B-4173-A8F5-9E29F6DF23DF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D55F343-B0E8-4EB7-AA9A-187D877B2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F318E4C-A032-4BD0-993A-A92FEAA50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70CB-0373-468F-A383-BBACCA0FA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7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F31D44B-498E-412F-BCC9-B5B24DEAB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C5F2-713B-4173-A8F5-9E29F6DF23DF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47B0692-EDD1-4469-8F3E-534ED878A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AB8FCBF-CB26-482D-B31E-B50FE7AC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70CB-0373-468F-A383-BBACCA0FA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05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1061A0-4AD7-481C-9162-B35F4B24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55E5B8-9724-4D2E-947B-32FBE1800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5C9CE61-CC9C-4C2A-BFE8-C03BD353A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E05C0F-68F7-4AD5-8881-C5FD932F8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C5F2-713B-4173-A8F5-9E29F6DF23DF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0119C5-F38E-4539-A039-4749C0779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663F0C-7CDF-436B-A94D-671A644E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70CB-0373-468F-A383-BBACCA0FA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62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112757-F207-474F-80EB-C684AE97F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86EBF36-83CF-450F-BC71-9BD9995B4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42CD5F8-8336-4FE2-B1B2-447719ECD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3D70298-C8BB-4016-8211-4A3CBC05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C5F2-713B-4173-A8F5-9E29F6DF23DF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809BB4-C58D-4A58-9294-DAA61D0C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B69EDDF-44B6-4173-9FEC-2B4A05CE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70CB-0373-468F-A383-BBACCA0FA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93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AEF2531-D39E-4C94-8918-A66EA241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39351E-8FEF-4060-AE9C-A3FB1B13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CEFF9A-9D5E-4BF9-8062-550F22DDF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CC5F2-713B-4173-A8F5-9E29F6DF23DF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CD6643-5C7E-4006-B356-A9E223A5E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9333A-2DF7-49EE-8171-1291E268C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770CB-0373-468F-A383-BBACCA0FA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84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253A8-456D-4DAB-B00F-803624E1DD4E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EC798-EA3E-4D1D-ABA6-542DA9EA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8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80F5B-2AEC-4F1B-BE9F-CFB5B4AF01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403F141-CFA9-4751-BF63-C8BA1C9911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15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Watson on Sherlock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dirty="0"/>
              <a:t>a </a:t>
            </a:r>
            <a:r>
              <a:rPr lang="en-GB" sz="6600" dirty="0" err="1"/>
              <a:t>cal</a:t>
            </a:r>
            <a:r>
              <a:rPr lang="en-GB" sz="6600" dirty="0"/>
              <a:t>_______-m_______</a:t>
            </a:r>
          </a:p>
          <a:p>
            <a:pPr algn="ctr"/>
            <a:r>
              <a:rPr lang="en-GB" sz="6600" dirty="0"/>
              <a:t>In________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24" y="2895039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9657"/>
          <a:stretch/>
        </p:blipFill>
        <p:spPr>
          <a:xfrm>
            <a:off x="8928847" y="3213846"/>
            <a:ext cx="2823883" cy="26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0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Descriptions of London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Alliteration + pathetic fallacy + personification </a:t>
            </a:r>
          </a:p>
          <a:p>
            <a:endParaRPr lang="en-GB" dirty="0"/>
          </a:p>
          <a:p>
            <a:pPr algn="ctr"/>
            <a:r>
              <a:rPr lang="en-GB" sz="5400" dirty="0"/>
              <a:t>Dense </a:t>
            </a:r>
            <a:r>
              <a:rPr lang="en-GB" sz="5400" dirty="0" err="1"/>
              <a:t>dr</a:t>
            </a:r>
            <a:r>
              <a:rPr lang="en-GB" sz="5400" dirty="0"/>
              <a:t>______ fog lay l______ upon the great 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617361"/>
            <a:ext cx="3129588" cy="203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31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Sholtos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c__________ greed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We had plenty of ___________ ourselves. I d________ no more</a:t>
            </a:r>
          </a:p>
          <a:p>
            <a:endParaRPr lang="en-GB" dirty="0"/>
          </a:p>
          <a:p>
            <a:r>
              <a:rPr lang="en-GB" dirty="0"/>
              <a:t> he was </a:t>
            </a:r>
            <a:r>
              <a:rPr lang="en-GB" dirty="0" err="1"/>
              <a:t>av</a:t>
            </a:r>
            <a:r>
              <a:rPr lang="en-GB" dirty="0"/>
              <a:t>___________ to part with them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65" y="2463892"/>
            <a:ext cx="1583897" cy="696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019" y="538163"/>
            <a:ext cx="1200150" cy="1152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019" y="2463892"/>
            <a:ext cx="1439115" cy="1439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5506" y="4738315"/>
            <a:ext cx="1573585" cy="157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36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Sherlock + The Baker Street Irregulars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04586" cy="4351338"/>
          </a:xfrm>
        </p:spPr>
        <p:txBody>
          <a:bodyPr/>
          <a:lstStyle/>
          <a:p>
            <a:r>
              <a:rPr lang="en-GB" dirty="0"/>
              <a:t>Like those of a trained ___________ </a:t>
            </a:r>
          </a:p>
          <a:p>
            <a:r>
              <a:rPr lang="en-GB" dirty="0"/>
              <a:t>Eyes gleaming … like those of a _______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dirty="0" err="1"/>
              <a:t>un__________l</a:t>
            </a:r>
            <a:r>
              <a:rPr lang="en-GB" dirty="0"/>
              <a:t> force </a:t>
            </a:r>
          </a:p>
          <a:p>
            <a:r>
              <a:rPr lang="en-GB" dirty="0"/>
              <a:t>They can ____ everywhere, _____ everything, __________ everyone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968" y="1496967"/>
            <a:ext cx="2914650" cy="1571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818" y="3068592"/>
            <a:ext cx="2266950" cy="1438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073" y="444649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10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 on Mary – Watson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GB" dirty="0"/>
              <a:t>What an ______________ woman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 h_______ turned as heavy as l______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Treasure a ‘b__________’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Instinct to com_______ + </a:t>
            </a:r>
            <a:r>
              <a:rPr lang="en-GB" dirty="0" err="1"/>
              <a:t>pr</a:t>
            </a:r>
            <a:r>
              <a:rPr lang="en-GB" dirty="0"/>
              <a:t>__________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an_______ fashion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330" y="197785"/>
            <a:ext cx="1492903" cy="1492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28" y="2248542"/>
            <a:ext cx="1083049" cy="1147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1999" y="1215180"/>
            <a:ext cx="2383743" cy="2066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7406" y="3563471"/>
            <a:ext cx="1489185" cy="1008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525119"/>
            <a:ext cx="1864659" cy="20747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25464" y="5499847"/>
            <a:ext cx="3966536" cy="13581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653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 on Mary – Sherlock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A client is to me a mere _______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Women are never to be entirely ______________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E_________ is </a:t>
            </a:r>
            <a:r>
              <a:rPr lang="en-GB" dirty="0" err="1"/>
              <a:t>opp</a:t>
            </a:r>
            <a:r>
              <a:rPr lang="en-GB" dirty="0"/>
              <a:t>________ to true c_______ r_________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835" y="1690688"/>
            <a:ext cx="1828800" cy="148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163" y="4462512"/>
            <a:ext cx="1446119" cy="1532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941" y="4462513"/>
            <a:ext cx="1339662" cy="1339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0835" y="4442111"/>
            <a:ext cx="1439956" cy="1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40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Sound repeated – l________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No room for </a:t>
            </a:r>
            <a:r>
              <a:rPr lang="en-GB" dirty="0" err="1"/>
              <a:t>th</a:t>
            </a:r>
            <a:r>
              <a:rPr lang="en-GB" dirty="0"/>
              <a:t>_________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That’s c_________ s________</a:t>
            </a:r>
          </a:p>
          <a:p>
            <a:pPr algn="ctr"/>
            <a:endParaRPr lang="en-GB" dirty="0"/>
          </a:p>
          <a:p>
            <a:pPr algn="ctr"/>
            <a:r>
              <a:rPr lang="en-GB" dirty="0" err="1"/>
              <a:t>Ho</a:t>
            </a:r>
            <a:r>
              <a:rPr lang="en-GB" dirty="0"/>
              <a:t>______ </a:t>
            </a:r>
            <a:r>
              <a:rPr lang="en-GB" dirty="0" err="1"/>
              <a:t>po</a:t>
            </a:r>
            <a:r>
              <a:rPr lang="en-GB" dirty="0"/>
              <a:t>_____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14" y="1690688"/>
            <a:ext cx="2552700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34155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047" y="4173070"/>
            <a:ext cx="2253504" cy="225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Key quotes for ‘A Sign of Four’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15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Sherlock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8800" dirty="0"/>
              <a:t>_______ with innumerable _________ marks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542" y="5422073"/>
            <a:ext cx="2357236" cy="1255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072" y="1068387"/>
            <a:ext cx="15811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82861"/>
            <a:ext cx="2415411" cy="24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18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Sherlock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7200" dirty="0"/>
              <a:t>My ______  ________ at stagnation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79" y="3024747"/>
            <a:ext cx="2877392" cy="3377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844" y="3846639"/>
            <a:ext cx="3667076" cy="24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8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Sherlock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8000" dirty="0"/>
              <a:t>I ab____ the ____  _______ of existence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365125"/>
            <a:ext cx="194310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776" y="4145616"/>
            <a:ext cx="1981200" cy="2305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6459" y="4137372"/>
            <a:ext cx="3114961" cy="200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1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Sherlock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8000" dirty="0"/>
              <a:t>The _____ __________ consulting detective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37" y="-43657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41744"/>
            <a:ext cx="4099781" cy="198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824" y="3872593"/>
            <a:ext cx="2788024" cy="298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76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Sherlock on Jones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dirty="0"/>
              <a:t>Jones, out of his _________, which is his n________ state</a:t>
            </a:r>
          </a:p>
          <a:p>
            <a:pPr algn="ctr"/>
            <a:endParaRPr lang="en-GB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18" y="4262718"/>
            <a:ext cx="2646155" cy="240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0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Sherlock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dirty="0"/>
              <a:t>The w_______ itself …………………. is my highest r____________.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14" y="3755931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511" y="3755931"/>
            <a:ext cx="17430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9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dirty="0" smtClean="0"/>
              <a:t>My n_________ features in no ________________</a:t>
            </a:r>
            <a:endParaRPr lang="en-GB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531" y="4445000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14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</TotalTime>
  <Words>244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1_Office Theme</vt:lpstr>
      <vt:lpstr>PowerPoint Presentation</vt:lpstr>
      <vt:lpstr>Key quotes for ‘A Sign of Four’ </vt:lpstr>
      <vt:lpstr>Sherlock </vt:lpstr>
      <vt:lpstr>Sherlock </vt:lpstr>
      <vt:lpstr>Sherlock </vt:lpstr>
      <vt:lpstr>Sherlock </vt:lpstr>
      <vt:lpstr>Sherlock on Jones </vt:lpstr>
      <vt:lpstr>Sherlock </vt:lpstr>
      <vt:lpstr>PowerPoint Presentation</vt:lpstr>
      <vt:lpstr>Watson on Sherlock </vt:lpstr>
      <vt:lpstr>Descriptions of London </vt:lpstr>
      <vt:lpstr>Sholtos </vt:lpstr>
      <vt:lpstr>Sherlock + The Baker Street Irregulars </vt:lpstr>
      <vt:lpstr>View on Mary – Watson </vt:lpstr>
      <vt:lpstr>View on Mary – Sherlock </vt:lpstr>
      <vt:lpstr>Jones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Abraham</dc:creator>
  <cp:lastModifiedBy>natalie abraham</cp:lastModifiedBy>
  <cp:revision>3</cp:revision>
  <dcterms:created xsi:type="dcterms:W3CDTF">2021-11-15T09:47:39Z</dcterms:created>
  <dcterms:modified xsi:type="dcterms:W3CDTF">2022-03-12T11:37:06Z</dcterms:modified>
</cp:coreProperties>
</file>