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5" r:id="rId5"/>
    <p:sldId id="258" r:id="rId6"/>
    <p:sldId id="259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51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5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6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37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8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9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8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0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78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2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4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4EB76-8861-4962-B8FB-99DDE43EAD4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3221-5E38-416F-BF72-6062E8EB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0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Knowing our </a:t>
            </a:r>
            <a:br>
              <a:rPr lang="en-GB" dirty="0"/>
            </a:br>
            <a:r>
              <a:rPr lang="en-GB" dirty="0"/>
              <a:t>Quotes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Inspector Calls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463"/>
            <a:ext cx="3724835" cy="4360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725" y="1287463"/>
            <a:ext cx="3701755" cy="4360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005" y="4138333"/>
            <a:ext cx="17335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3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lnSpcReduction="10000"/>
          </a:bodyPr>
          <a:lstStyle/>
          <a:p>
            <a:r>
              <a:rPr lang="en-GB" sz="8800" dirty="0"/>
              <a:t>You abused the power you had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53" y="1952351"/>
            <a:ext cx="4665372" cy="31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8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70000" lnSpcReduction="20000"/>
          </a:bodyPr>
          <a:lstStyle/>
          <a:p>
            <a:r>
              <a:rPr lang="en-GB" sz="8800" dirty="0"/>
              <a:t>You mustn’t try to build up a kind of wall between us and that girl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70" y="916880"/>
            <a:ext cx="4324064" cy="45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Prejudiced against her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2320"/>
            <a:ext cx="5181600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3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85000" lnSpcReduction="20000"/>
          </a:bodyPr>
          <a:lstStyle/>
          <a:p>
            <a:r>
              <a:rPr lang="en-GB" sz="8800" dirty="0"/>
              <a:t>As if a girl of that sort would ever refuse money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57" y="1226688"/>
            <a:ext cx="4596685" cy="49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637726" cy="4456090"/>
          </a:xfrm>
        </p:spPr>
        <p:txBody>
          <a:bodyPr>
            <a:normAutofit fontScale="92500" lnSpcReduction="20000"/>
          </a:bodyPr>
          <a:lstStyle/>
          <a:p>
            <a:r>
              <a:rPr lang="en-GB" sz="8800" dirty="0"/>
              <a:t>I know I’m to blame and I’m desperately sorry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1369"/>
            <a:ext cx="2729248" cy="2729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72" y="3441576"/>
            <a:ext cx="3303025" cy="24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7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70000" lnSpcReduction="20000"/>
          </a:bodyPr>
          <a:lstStyle/>
          <a:p>
            <a:r>
              <a:rPr lang="en-GB" sz="8800" dirty="0"/>
              <a:t>You and I aren’t the same people who sat down for dinner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12" y="2278052"/>
            <a:ext cx="5126252" cy="24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6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31099" y="1462756"/>
            <a:ext cx="6460901" cy="4456090"/>
          </a:xfrm>
        </p:spPr>
        <p:txBody>
          <a:bodyPr>
            <a:normAutofit fontScale="85000" lnSpcReduction="20000"/>
          </a:bodyPr>
          <a:lstStyle/>
          <a:p>
            <a:r>
              <a:rPr lang="en-GB" sz="8800" dirty="0"/>
              <a:t>Public men have responsibilities as well as privileges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74891"/>
            <a:ext cx="4686837" cy="33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4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70000" lnSpcReduction="20000"/>
          </a:bodyPr>
          <a:lstStyle/>
          <a:p>
            <a:r>
              <a:rPr lang="en-GB" sz="8800" dirty="0"/>
              <a:t>You’re not the kind of father a chap could go to when he’s in trouble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75" y="811369"/>
            <a:ext cx="3390854" cy="53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7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I’m not likely to forget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97" y="1601337"/>
            <a:ext cx="402980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2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92500" lnSpcReduction="10000"/>
          </a:bodyPr>
          <a:lstStyle/>
          <a:p>
            <a:r>
              <a:rPr lang="en-GB" sz="8800" dirty="0"/>
              <a:t>You killed her – damn you, damn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12" y="1416670"/>
            <a:ext cx="4502176" cy="450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0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62500" lnSpcReduction="20000"/>
          </a:bodyPr>
          <a:lstStyle/>
          <a:p>
            <a:r>
              <a:rPr lang="en-GB" sz="8800" dirty="0"/>
              <a:t>Crofts and </a:t>
            </a:r>
            <a:r>
              <a:rPr lang="en-GB" sz="8800" dirty="0" err="1"/>
              <a:t>Birlings</a:t>
            </a:r>
            <a:r>
              <a:rPr lang="en-GB" sz="8800" dirty="0"/>
              <a:t> – working together for lower costs and higher prices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2756"/>
            <a:ext cx="5181600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49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I’d give thousands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39" y="1736756"/>
            <a:ext cx="4511702" cy="40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3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77500" lnSpcReduction="20000"/>
          </a:bodyPr>
          <a:lstStyle/>
          <a:p>
            <a:r>
              <a:rPr lang="en-GB" sz="8800" dirty="0"/>
              <a:t>There’s every excuse for what your mother and I did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93" y="1784596"/>
            <a:ext cx="4057113" cy="422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72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We’ve been had</a:t>
            </a:r>
          </a:p>
          <a:p>
            <a:r>
              <a:rPr lang="en-GB" sz="8800" dirty="0"/>
              <a:t>Hoax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95" y="1901058"/>
            <a:ext cx="4156960" cy="38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0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92500" lnSpcReduction="20000"/>
          </a:bodyPr>
          <a:lstStyle/>
          <a:p>
            <a:r>
              <a:rPr lang="en-GB" sz="8800" dirty="0"/>
              <a:t>I suppose we’re all nice people now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65" y="1630594"/>
            <a:ext cx="4300470" cy="42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7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It’s too soon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33" y="854369"/>
            <a:ext cx="2639797" cy="2639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965" y="2971263"/>
            <a:ext cx="1714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17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62500" lnSpcReduction="20000"/>
          </a:bodyPr>
          <a:lstStyle/>
          <a:p>
            <a:r>
              <a:rPr lang="en-GB" sz="8800" dirty="0"/>
              <a:t>There are millions and millions and millions of Eva Smiths and John Smiths still left with 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50" y="1702540"/>
            <a:ext cx="4566300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0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55000" lnSpcReduction="20000"/>
          </a:bodyPr>
          <a:lstStyle/>
          <a:p>
            <a:r>
              <a:rPr lang="en-GB" sz="8800" dirty="0"/>
              <a:t>We don’t live alone. </a:t>
            </a:r>
          </a:p>
          <a:p>
            <a:r>
              <a:rPr lang="en-GB" sz="8800" dirty="0"/>
              <a:t>We are members of one body. </a:t>
            </a:r>
          </a:p>
          <a:p>
            <a:r>
              <a:rPr lang="en-GB" sz="8800" dirty="0"/>
              <a:t>We are responsible for each other.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57" y="1462756"/>
            <a:ext cx="3914927" cy="39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76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5" y="1462755"/>
            <a:ext cx="5624847" cy="4714207"/>
          </a:xfrm>
        </p:spPr>
        <p:txBody>
          <a:bodyPr>
            <a:normAutofit fontScale="70000" lnSpcReduction="20000"/>
          </a:bodyPr>
          <a:lstStyle/>
          <a:p>
            <a:r>
              <a:rPr lang="en-GB" sz="8800" dirty="0"/>
              <a:t>If men will not learn this lesson, they will be taught it in fire and blood and anguish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6" y="947032"/>
            <a:ext cx="2469094" cy="1847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706" y="2794280"/>
            <a:ext cx="2200275" cy="2076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215" y="4022826"/>
            <a:ext cx="1798476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4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70000" lnSpcReduction="20000"/>
          </a:bodyPr>
          <a:lstStyle/>
          <a:p>
            <a:r>
              <a:rPr lang="en-GB" sz="8800" dirty="0"/>
              <a:t>Crofts and </a:t>
            </a:r>
            <a:r>
              <a:rPr lang="en-GB" sz="8800" dirty="0" err="1"/>
              <a:t>Birlings</a:t>
            </a:r>
            <a:r>
              <a:rPr lang="en-GB" sz="8800" dirty="0"/>
              <a:t> – _________ for lower _______ and higher 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2756"/>
            <a:ext cx="5181600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04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lnSpcReduction="10000"/>
          </a:bodyPr>
          <a:lstStyle/>
          <a:p>
            <a:r>
              <a:rPr lang="en-GB" sz="8800" dirty="0"/>
              <a:t>A man has to _____ his 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9" y="1815920"/>
            <a:ext cx="5425071" cy="31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6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lnSpcReduction="10000"/>
          </a:bodyPr>
          <a:lstStyle/>
          <a:p>
            <a:r>
              <a:rPr lang="en-GB" sz="8800" dirty="0"/>
              <a:t>A man has to make his own 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9" y="1815920"/>
            <a:ext cx="5425071" cy="31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31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lnSpcReduction="10000"/>
          </a:bodyPr>
          <a:lstStyle/>
          <a:p>
            <a:r>
              <a:rPr lang="en-GB" sz="8800" dirty="0"/>
              <a:t>Com_____ and all that n_______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86" y="1462756"/>
            <a:ext cx="4423088" cy="42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63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A chain of ________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811368"/>
            <a:ext cx="5569039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93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My ____!</a:t>
            </a:r>
          </a:p>
          <a:p>
            <a:r>
              <a:rPr lang="en-GB" sz="8800" dirty="0"/>
              <a:t>How _______!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55392"/>
            <a:ext cx="5047445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43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92500" lnSpcReduction="20000"/>
          </a:bodyPr>
          <a:lstStyle/>
          <a:p>
            <a:r>
              <a:rPr lang="en-GB" sz="8800" dirty="0"/>
              <a:t>A hard ________, practical man of 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1369"/>
            <a:ext cx="3540617" cy="3071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47" y="3675843"/>
            <a:ext cx="2767275" cy="27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9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85000" lnSpcReduction="10000"/>
          </a:bodyPr>
          <a:lstStyle/>
          <a:p>
            <a:r>
              <a:rPr lang="en-GB" sz="8800" dirty="0"/>
              <a:t>Why shouldn’t they try for _________?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19" y="1662159"/>
            <a:ext cx="5087782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91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70000" lnSpcReduction="20000"/>
          </a:bodyPr>
          <a:lstStyle/>
          <a:p>
            <a:r>
              <a:rPr lang="en-GB" sz="8800" dirty="0"/>
              <a:t>These ______ aren’t ________ – they’re _______.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2756"/>
            <a:ext cx="5181600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lnSpcReduction="10000"/>
          </a:bodyPr>
          <a:lstStyle/>
          <a:p>
            <a:r>
              <a:rPr lang="en-GB" sz="8800" dirty="0"/>
              <a:t>You _______ the _____ you had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53" y="1952351"/>
            <a:ext cx="4665372" cy="31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75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70000" lnSpcReduction="20000"/>
          </a:bodyPr>
          <a:lstStyle/>
          <a:p>
            <a:r>
              <a:rPr lang="en-GB" sz="8800" dirty="0"/>
              <a:t>You mustn’t try to build up a ________ between ____________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70" y="916880"/>
            <a:ext cx="4324064" cy="45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38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________ against her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2320"/>
            <a:ext cx="5181600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40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85000" lnSpcReduction="20000"/>
          </a:bodyPr>
          <a:lstStyle/>
          <a:p>
            <a:r>
              <a:rPr lang="en-GB" sz="8800" dirty="0"/>
              <a:t>As if a _____of that ______ would ever _________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57" y="1226688"/>
            <a:ext cx="4596685" cy="49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lnSpcReduction="10000"/>
          </a:bodyPr>
          <a:lstStyle/>
          <a:p>
            <a:r>
              <a:rPr lang="en-GB" sz="8800" dirty="0"/>
              <a:t>Community and all that nonsense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86" y="1462756"/>
            <a:ext cx="4423088" cy="42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56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637726" cy="4456090"/>
          </a:xfrm>
        </p:spPr>
        <p:txBody>
          <a:bodyPr>
            <a:normAutofit lnSpcReduction="10000"/>
          </a:bodyPr>
          <a:lstStyle/>
          <a:p>
            <a:r>
              <a:rPr lang="en-GB" sz="8800" dirty="0"/>
              <a:t>I know I’m to ______ and I’m _________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1369"/>
            <a:ext cx="2729248" cy="2729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72" y="3441576"/>
            <a:ext cx="3303025" cy="24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8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77500" lnSpcReduction="20000"/>
          </a:bodyPr>
          <a:lstStyle/>
          <a:p>
            <a:r>
              <a:rPr lang="en-GB" sz="8800" dirty="0"/>
              <a:t>You and I aren’t the ________ who _______ for dinner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12" y="2278052"/>
            <a:ext cx="5126252" cy="24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58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31099" y="1462756"/>
            <a:ext cx="6460901" cy="4456090"/>
          </a:xfrm>
        </p:spPr>
        <p:txBody>
          <a:bodyPr>
            <a:normAutofit fontScale="92500" lnSpcReduction="10000"/>
          </a:bodyPr>
          <a:lstStyle/>
          <a:p>
            <a:r>
              <a:rPr lang="en-GB" sz="8800" dirty="0"/>
              <a:t>______ men have _______ as well as _______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74891"/>
            <a:ext cx="4686837" cy="33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06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70000" lnSpcReduction="20000"/>
          </a:bodyPr>
          <a:lstStyle/>
          <a:p>
            <a:r>
              <a:rPr lang="en-GB" sz="8800" dirty="0"/>
              <a:t>You’re not the kind _______ a ______ could go to when __________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75" y="811369"/>
            <a:ext cx="3390854" cy="53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02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I’m not likely to 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97" y="1601337"/>
            <a:ext cx="402980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1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85000" lnSpcReduction="10000"/>
          </a:bodyPr>
          <a:lstStyle/>
          <a:p>
            <a:r>
              <a:rPr lang="en-GB" sz="8800" dirty="0"/>
              <a:t>You ______ her – _____ you, _____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12" y="1416670"/>
            <a:ext cx="4502176" cy="450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29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I’d give 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39" y="1736756"/>
            <a:ext cx="4511702" cy="40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6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85000" lnSpcReduction="20000"/>
          </a:bodyPr>
          <a:lstStyle/>
          <a:p>
            <a:r>
              <a:rPr lang="en-GB" sz="8800" dirty="0"/>
              <a:t>There’s every ______ for what your _________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93" y="1784596"/>
            <a:ext cx="4057113" cy="422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7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We’ve been ____</a:t>
            </a:r>
          </a:p>
          <a:p>
            <a:r>
              <a:rPr lang="en-GB" sz="8800" dirty="0"/>
              <a:t>H____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95" y="1901058"/>
            <a:ext cx="4156960" cy="38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8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lnSpcReduction="10000"/>
          </a:bodyPr>
          <a:lstStyle/>
          <a:p>
            <a:r>
              <a:rPr lang="en-GB" sz="8800" dirty="0"/>
              <a:t>I suppose we’re all ____________ now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65" y="1630594"/>
            <a:ext cx="4300470" cy="42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5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A chain of events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811368"/>
            <a:ext cx="5569039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83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It’s too 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33" y="854369"/>
            <a:ext cx="2639797" cy="2639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965" y="2971263"/>
            <a:ext cx="1714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62500" lnSpcReduction="20000"/>
          </a:bodyPr>
          <a:lstStyle/>
          <a:p>
            <a:r>
              <a:rPr lang="en-GB" sz="8800" dirty="0"/>
              <a:t>There are _______ and _______ and _______ of __________________________ still left with 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50" y="1702540"/>
            <a:ext cx="4566300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68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62500" lnSpcReduction="20000"/>
          </a:bodyPr>
          <a:lstStyle/>
          <a:p>
            <a:r>
              <a:rPr lang="en-GB" sz="8800" dirty="0"/>
              <a:t>We don’t _____ alone. </a:t>
            </a:r>
          </a:p>
          <a:p>
            <a:r>
              <a:rPr lang="en-GB" sz="8800" dirty="0"/>
              <a:t>We are ______ of one _____. </a:t>
            </a:r>
          </a:p>
          <a:p>
            <a:r>
              <a:rPr lang="en-GB" sz="8800" dirty="0"/>
              <a:t>We are ________for each other.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57" y="1462756"/>
            <a:ext cx="3914927" cy="39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00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5" y="1462755"/>
            <a:ext cx="5624847" cy="4714207"/>
          </a:xfrm>
        </p:spPr>
        <p:txBody>
          <a:bodyPr>
            <a:normAutofit fontScale="62500" lnSpcReduction="20000"/>
          </a:bodyPr>
          <a:lstStyle/>
          <a:p>
            <a:r>
              <a:rPr lang="en-GB" sz="8800" dirty="0"/>
              <a:t>If men will not learn this ______, they will be taught it in ____ and _____ and 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6" y="947032"/>
            <a:ext cx="2469094" cy="1847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706" y="2794280"/>
            <a:ext cx="2200275" cy="2076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215" y="4022826"/>
            <a:ext cx="1798476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02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2756"/>
            <a:ext cx="5181600" cy="388958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943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9" y="1815920"/>
            <a:ext cx="5425071" cy="319501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22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86" y="1462756"/>
            <a:ext cx="4423088" cy="42115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584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811368"/>
            <a:ext cx="5569039" cy="426290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33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55392"/>
            <a:ext cx="5047445" cy="46699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842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1369"/>
            <a:ext cx="3540617" cy="3071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47" y="3675843"/>
            <a:ext cx="2767275" cy="27672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5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/>
          </a:bodyPr>
          <a:lstStyle/>
          <a:p>
            <a:r>
              <a:rPr lang="en-GB" sz="8800" dirty="0"/>
              <a:t>My God!</a:t>
            </a:r>
          </a:p>
          <a:p>
            <a:r>
              <a:rPr lang="en-GB" sz="8800" dirty="0"/>
              <a:t>How horrible!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55392"/>
            <a:ext cx="5047445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012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19" y="1662159"/>
            <a:ext cx="5087782" cy="366401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412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2756"/>
            <a:ext cx="5181600" cy="37432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365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53" y="1952351"/>
            <a:ext cx="4665372" cy="319029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541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70" y="916880"/>
            <a:ext cx="4324064" cy="45437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0619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2320"/>
            <a:ext cx="5181600" cy="334699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10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57" y="1226688"/>
            <a:ext cx="4596685" cy="4950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133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1369"/>
            <a:ext cx="2729248" cy="2729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72" y="3441576"/>
            <a:ext cx="3303025" cy="247726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3828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12" y="2278052"/>
            <a:ext cx="5126252" cy="24742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18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74891"/>
            <a:ext cx="4686837" cy="33908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825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75" y="811369"/>
            <a:ext cx="3390854" cy="53676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8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85000" lnSpcReduction="20000"/>
          </a:bodyPr>
          <a:lstStyle/>
          <a:p>
            <a:r>
              <a:rPr lang="en-GB" sz="8800" dirty="0"/>
              <a:t>A hard headed, practical man of business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1369"/>
            <a:ext cx="3540617" cy="3071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47" y="3675843"/>
            <a:ext cx="2767275" cy="27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531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97" y="1601337"/>
            <a:ext cx="4029805" cy="347502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210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12" y="1416670"/>
            <a:ext cx="4502176" cy="45021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349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39" y="1736756"/>
            <a:ext cx="4511702" cy="405399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4646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93" y="1784596"/>
            <a:ext cx="4057113" cy="42230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200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95" y="1901058"/>
            <a:ext cx="4156960" cy="382373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064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65" y="1630594"/>
            <a:ext cx="4300470" cy="4288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617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33" y="854369"/>
            <a:ext cx="2639797" cy="2639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965" y="2971263"/>
            <a:ext cx="1714500" cy="2667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457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50" y="1702540"/>
            <a:ext cx="4566300" cy="30665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185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57" y="1462756"/>
            <a:ext cx="3914927" cy="39149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474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6" y="947032"/>
            <a:ext cx="2469094" cy="1847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706" y="2794280"/>
            <a:ext cx="2200275" cy="2076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215" y="4022826"/>
            <a:ext cx="1798476" cy="18960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8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85000" lnSpcReduction="20000"/>
          </a:bodyPr>
          <a:lstStyle/>
          <a:p>
            <a:r>
              <a:rPr lang="en-GB" sz="8800" dirty="0"/>
              <a:t>Why shouldn’t they try for higher wages?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19" y="1662159"/>
            <a:ext cx="5087782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1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11369"/>
            <a:ext cx="5181600" cy="5365594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3716" y="1462756"/>
            <a:ext cx="5181600" cy="4456090"/>
          </a:xfrm>
        </p:spPr>
        <p:txBody>
          <a:bodyPr>
            <a:normAutofit fontScale="77500" lnSpcReduction="20000"/>
          </a:bodyPr>
          <a:lstStyle/>
          <a:p>
            <a:r>
              <a:rPr lang="en-GB" sz="8800" dirty="0"/>
              <a:t>These girls aren’t cheap labour – they’re people.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2756"/>
            <a:ext cx="5181600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0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453</Words>
  <Application>Microsoft Office PowerPoint</Application>
  <PresentationFormat>Widescreen</PresentationFormat>
  <Paragraphs>62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Calibri</vt:lpstr>
      <vt:lpstr>Calibri Light</vt:lpstr>
      <vt:lpstr>Office Theme</vt:lpstr>
      <vt:lpstr>Knowing our  Quotes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Knowing our  Quotes</dc:title>
  <dc:creator>natalie abraham</dc:creator>
  <cp:lastModifiedBy>Martin Fischer</cp:lastModifiedBy>
  <cp:revision>4</cp:revision>
  <dcterms:created xsi:type="dcterms:W3CDTF">2019-08-12T20:48:03Z</dcterms:created>
  <dcterms:modified xsi:type="dcterms:W3CDTF">2022-11-04T21:46:35Z</dcterms:modified>
</cp:coreProperties>
</file>