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9"/>
  </p:notesMasterIdLst>
  <p:handoutMasterIdLst>
    <p:handoutMasterId r:id="rId30"/>
  </p:handoutMasterIdLst>
  <p:sldIdLst>
    <p:sldId id="279" r:id="rId2"/>
    <p:sldId id="303" r:id="rId3"/>
    <p:sldId id="259" r:id="rId4"/>
    <p:sldId id="295" r:id="rId5"/>
    <p:sldId id="260" r:id="rId6"/>
    <p:sldId id="294" r:id="rId7"/>
    <p:sldId id="297" r:id="rId8"/>
    <p:sldId id="298" r:id="rId9"/>
    <p:sldId id="299" r:id="rId10"/>
    <p:sldId id="301" r:id="rId11"/>
    <p:sldId id="302" r:id="rId12"/>
    <p:sldId id="305" r:id="rId13"/>
    <p:sldId id="306" r:id="rId14"/>
    <p:sldId id="296" r:id="rId15"/>
    <p:sldId id="288" r:id="rId16"/>
    <p:sldId id="289" r:id="rId17"/>
    <p:sldId id="290" r:id="rId18"/>
    <p:sldId id="291" r:id="rId19"/>
    <p:sldId id="292" r:id="rId20"/>
    <p:sldId id="304" r:id="rId21"/>
    <p:sldId id="293" r:id="rId22"/>
    <p:sldId id="271" r:id="rId23"/>
    <p:sldId id="283" r:id="rId24"/>
    <p:sldId id="286" r:id="rId25"/>
    <p:sldId id="273" r:id="rId26"/>
    <p:sldId id="308" r:id="rId27"/>
    <p:sldId id="274" r:id="rId2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9AE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595" autoAdjust="0"/>
  </p:normalViewPr>
  <p:slideViewPr>
    <p:cSldViewPr>
      <p:cViewPr varScale="1">
        <p:scale>
          <a:sx n="104" d="100"/>
          <a:sy n="104" d="100"/>
        </p:scale>
        <p:origin x="19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1656" y="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DC654-4BDC-4FB4-A319-6848EBA806F3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6BC2B82-7253-452B-927D-552A1E0F1255}">
      <dgm:prSet/>
      <dgm:spPr/>
      <dgm:t>
        <a:bodyPr/>
        <a:lstStyle/>
        <a:p>
          <a:r>
            <a:rPr lang="en-GB"/>
            <a:t>If you are unable to find your own placement.</a:t>
          </a:r>
          <a:endParaRPr lang="en-US"/>
        </a:p>
      </dgm:t>
    </dgm:pt>
    <dgm:pt modelId="{F3AED6CB-B2CE-4078-AC44-0B6385373EEB}" type="parTrans" cxnId="{E72FB56E-296B-47E0-8F5B-E4EB5734E5CE}">
      <dgm:prSet/>
      <dgm:spPr/>
      <dgm:t>
        <a:bodyPr/>
        <a:lstStyle/>
        <a:p>
          <a:endParaRPr lang="en-US"/>
        </a:p>
      </dgm:t>
    </dgm:pt>
    <dgm:pt modelId="{E2395087-6121-43FF-8C84-4F4EF8950EFF}" type="sibTrans" cxnId="{E72FB56E-296B-47E0-8F5B-E4EB5734E5CE}">
      <dgm:prSet/>
      <dgm:spPr/>
      <dgm:t>
        <a:bodyPr/>
        <a:lstStyle/>
        <a:p>
          <a:endParaRPr lang="en-US"/>
        </a:p>
      </dgm:t>
    </dgm:pt>
    <dgm:pt modelId="{59C54A7E-53B5-4F0F-B338-56CE154D6D71}">
      <dgm:prSet/>
      <dgm:spPr/>
      <dgm:t>
        <a:bodyPr/>
        <a:lstStyle/>
        <a:p>
          <a:r>
            <a:rPr lang="en-GB"/>
            <a:t>Or your own fails the pre-placement check.</a:t>
          </a:r>
          <a:endParaRPr lang="en-US"/>
        </a:p>
      </dgm:t>
    </dgm:pt>
    <dgm:pt modelId="{B10AA969-A1E4-4355-84A3-4B6FBF6A5D76}" type="parTrans" cxnId="{D2071D8E-D92F-4970-A323-7403724C6F66}">
      <dgm:prSet/>
      <dgm:spPr/>
      <dgm:t>
        <a:bodyPr/>
        <a:lstStyle/>
        <a:p>
          <a:endParaRPr lang="en-US"/>
        </a:p>
      </dgm:t>
    </dgm:pt>
    <dgm:pt modelId="{284EC24C-9104-4BB9-A19F-CF381BD495A3}" type="sibTrans" cxnId="{D2071D8E-D92F-4970-A323-7403724C6F66}">
      <dgm:prSet/>
      <dgm:spPr/>
      <dgm:t>
        <a:bodyPr/>
        <a:lstStyle/>
        <a:p>
          <a:endParaRPr lang="en-US"/>
        </a:p>
      </dgm:t>
    </dgm:pt>
    <dgm:pt modelId="{1E93FDD5-BB8C-4544-967A-3A7BF96D6EE8}">
      <dgm:prSet/>
      <dgm:spPr/>
      <dgm:t>
        <a:bodyPr/>
        <a:lstStyle/>
        <a:p>
          <a:r>
            <a:rPr lang="en-GB"/>
            <a:t>You will be able to select from our list – there is a separate guide on how to use our online system.</a:t>
          </a:r>
          <a:endParaRPr lang="en-US"/>
        </a:p>
      </dgm:t>
    </dgm:pt>
    <dgm:pt modelId="{C249C1B7-517B-44EC-9D03-A00E5CDEA010}" type="parTrans" cxnId="{06D2013C-D8FC-4950-A783-1876E477249D}">
      <dgm:prSet/>
      <dgm:spPr/>
      <dgm:t>
        <a:bodyPr/>
        <a:lstStyle/>
        <a:p>
          <a:endParaRPr lang="en-US"/>
        </a:p>
      </dgm:t>
    </dgm:pt>
    <dgm:pt modelId="{15399015-DE67-427D-A4AC-06F063CAD938}" type="sibTrans" cxnId="{06D2013C-D8FC-4950-A783-1876E477249D}">
      <dgm:prSet/>
      <dgm:spPr/>
      <dgm:t>
        <a:bodyPr/>
        <a:lstStyle/>
        <a:p>
          <a:endParaRPr lang="en-US"/>
        </a:p>
      </dgm:t>
    </dgm:pt>
    <dgm:pt modelId="{FD13C403-2CB2-4AF8-A6F1-98CD146192C2}" type="pres">
      <dgm:prSet presAssocID="{F31DC654-4BDC-4FB4-A319-6848EBA806F3}" presName="Name0" presStyleCnt="0">
        <dgm:presLayoutVars>
          <dgm:dir/>
          <dgm:animLvl val="lvl"/>
          <dgm:resizeHandles val="exact"/>
        </dgm:presLayoutVars>
      </dgm:prSet>
      <dgm:spPr/>
    </dgm:pt>
    <dgm:pt modelId="{03999D35-1A8D-4FB5-9331-BDB833CCEDEC}" type="pres">
      <dgm:prSet presAssocID="{1E93FDD5-BB8C-4544-967A-3A7BF96D6EE8}" presName="boxAndChildren" presStyleCnt="0"/>
      <dgm:spPr/>
    </dgm:pt>
    <dgm:pt modelId="{7CE9B515-B4F8-4572-ABC2-B1CC2435C715}" type="pres">
      <dgm:prSet presAssocID="{1E93FDD5-BB8C-4544-967A-3A7BF96D6EE8}" presName="parentTextBox" presStyleLbl="node1" presStyleIdx="0" presStyleCnt="3"/>
      <dgm:spPr/>
    </dgm:pt>
    <dgm:pt modelId="{E2C1BAAD-7AAE-4F40-B8CF-B6B9911C3F5A}" type="pres">
      <dgm:prSet presAssocID="{284EC24C-9104-4BB9-A19F-CF381BD495A3}" presName="sp" presStyleCnt="0"/>
      <dgm:spPr/>
    </dgm:pt>
    <dgm:pt modelId="{7512F525-364D-4CBD-B281-884991541608}" type="pres">
      <dgm:prSet presAssocID="{59C54A7E-53B5-4F0F-B338-56CE154D6D71}" presName="arrowAndChildren" presStyleCnt="0"/>
      <dgm:spPr/>
    </dgm:pt>
    <dgm:pt modelId="{3C96A194-E4C2-48D0-84E1-4A401F505346}" type="pres">
      <dgm:prSet presAssocID="{59C54A7E-53B5-4F0F-B338-56CE154D6D71}" presName="parentTextArrow" presStyleLbl="node1" presStyleIdx="1" presStyleCnt="3"/>
      <dgm:spPr/>
    </dgm:pt>
    <dgm:pt modelId="{C2F94261-0585-4EAA-AF4D-7566B01614F1}" type="pres">
      <dgm:prSet presAssocID="{E2395087-6121-43FF-8C84-4F4EF8950EFF}" presName="sp" presStyleCnt="0"/>
      <dgm:spPr/>
    </dgm:pt>
    <dgm:pt modelId="{8A42F0A5-C2BB-4448-9595-08F342D978BE}" type="pres">
      <dgm:prSet presAssocID="{D6BC2B82-7253-452B-927D-552A1E0F1255}" presName="arrowAndChildren" presStyleCnt="0"/>
      <dgm:spPr/>
    </dgm:pt>
    <dgm:pt modelId="{CE7DBFB9-C2C3-4347-9477-B3CD75579115}" type="pres">
      <dgm:prSet presAssocID="{D6BC2B82-7253-452B-927D-552A1E0F1255}" presName="parentTextArrow" presStyleLbl="node1" presStyleIdx="2" presStyleCnt="3"/>
      <dgm:spPr/>
    </dgm:pt>
  </dgm:ptLst>
  <dgm:cxnLst>
    <dgm:cxn modelId="{06D2013C-D8FC-4950-A783-1876E477249D}" srcId="{F31DC654-4BDC-4FB4-A319-6848EBA806F3}" destId="{1E93FDD5-BB8C-4544-967A-3A7BF96D6EE8}" srcOrd="2" destOrd="0" parTransId="{C249C1B7-517B-44EC-9D03-A00E5CDEA010}" sibTransId="{15399015-DE67-427D-A4AC-06F063CAD938}"/>
    <dgm:cxn modelId="{E72FB56E-296B-47E0-8F5B-E4EB5734E5CE}" srcId="{F31DC654-4BDC-4FB4-A319-6848EBA806F3}" destId="{D6BC2B82-7253-452B-927D-552A1E0F1255}" srcOrd="0" destOrd="0" parTransId="{F3AED6CB-B2CE-4078-AC44-0B6385373EEB}" sibTransId="{E2395087-6121-43FF-8C84-4F4EF8950EFF}"/>
    <dgm:cxn modelId="{527D2570-AC87-4779-9FEE-72581E5D41C9}" type="presOf" srcId="{F31DC654-4BDC-4FB4-A319-6848EBA806F3}" destId="{FD13C403-2CB2-4AF8-A6F1-98CD146192C2}" srcOrd="0" destOrd="0" presId="urn:microsoft.com/office/officeart/2005/8/layout/process4"/>
    <dgm:cxn modelId="{D2071D8E-D92F-4970-A323-7403724C6F66}" srcId="{F31DC654-4BDC-4FB4-A319-6848EBA806F3}" destId="{59C54A7E-53B5-4F0F-B338-56CE154D6D71}" srcOrd="1" destOrd="0" parTransId="{B10AA969-A1E4-4355-84A3-4B6FBF6A5D76}" sibTransId="{284EC24C-9104-4BB9-A19F-CF381BD495A3}"/>
    <dgm:cxn modelId="{388B34B5-BA50-4EC5-9F36-927412DE1E4E}" type="presOf" srcId="{59C54A7E-53B5-4F0F-B338-56CE154D6D71}" destId="{3C96A194-E4C2-48D0-84E1-4A401F505346}" srcOrd="0" destOrd="0" presId="urn:microsoft.com/office/officeart/2005/8/layout/process4"/>
    <dgm:cxn modelId="{D0B4AACD-585A-4724-9AE7-4459F1FD24C8}" type="presOf" srcId="{1E93FDD5-BB8C-4544-967A-3A7BF96D6EE8}" destId="{7CE9B515-B4F8-4572-ABC2-B1CC2435C715}" srcOrd="0" destOrd="0" presId="urn:microsoft.com/office/officeart/2005/8/layout/process4"/>
    <dgm:cxn modelId="{9CC1CEFE-0E13-40FA-A9F2-F8961AD20A33}" type="presOf" srcId="{D6BC2B82-7253-452B-927D-552A1E0F1255}" destId="{CE7DBFB9-C2C3-4347-9477-B3CD75579115}" srcOrd="0" destOrd="0" presId="urn:microsoft.com/office/officeart/2005/8/layout/process4"/>
    <dgm:cxn modelId="{D992B16A-BBA4-48CE-B830-1C20F6E1401A}" type="presParOf" srcId="{FD13C403-2CB2-4AF8-A6F1-98CD146192C2}" destId="{03999D35-1A8D-4FB5-9331-BDB833CCEDEC}" srcOrd="0" destOrd="0" presId="urn:microsoft.com/office/officeart/2005/8/layout/process4"/>
    <dgm:cxn modelId="{F4C677F5-970E-40DC-8595-16FEB1EBDA4A}" type="presParOf" srcId="{03999D35-1A8D-4FB5-9331-BDB833CCEDEC}" destId="{7CE9B515-B4F8-4572-ABC2-B1CC2435C715}" srcOrd="0" destOrd="0" presId="urn:microsoft.com/office/officeart/2005/8/layout/process4"/>
    <dgm:cxn modelId="{522E59B2-A623-4CC7-ACA8-6ACC15BBA68D}" type="presParOf" srcId="{FD13C403-2CB2-4AF8-A6F1-98CD146192C2}" destId="{E2C1BAAD-7AAE-4F40-B8CF-B6B9911C3F5A}" srcOrd="1" destOrd="0" presId="urn:microsoft.com/office/officeart/2005/8/layout/process4"/>
    <dgm:cxn modelId="{C5C07C62-9C10-4ED2-B95A-098B9BCF1799}" type="presParOf" srcId="{FD13C403-2CB2-4AF8-A6F1-98CD146192C2}" destId="{7512F525-364D-4CBD-B281-884991541608}" srcOrd="2" destOrd="0" presId="urn:microsoft.com/office/officeart/2005/8/layout/process4"/>
    <dgm:cxn modelId="{49712F4A-804D-40C0-AD80-5175BD538F43}" type="presParOf" srcId="{7512F525-364D-4CBD-B281-884991541608}" destId="{3C96A194-E4C2-48D0-84E1-4A401F505346}" srcOrd="0" destOrd="0" presId="urn:microsoft.com/office/officeart/2005/8/layout/process4"/>
    <dgm:cxn modelId="{B5DB629E-3075-4EDC-989E-2C58F06A6CB5}" type="presParOf" srcId="{FD13C403-2CB2-4AF8-A6F1-98CD146192C2}" destId="{C2F94261-0585-4EAA-AF4D-7566B01614F1}" srcOrd="3" destOrd="0" presId="urn:microsoft.com/office/officeart/2005/8/layout/process4"/>
    <dgm:cxn modelId="{7CC5DC0E-4491-4C2C-8E83-99ABF72C0AFA}" type="presParOf" srcId="{FD13C403-2CB2-4AF8-A6F1-98CD146192C2}" destId="{8A42F0A5-C2BB-4448-9595-08F342D978BE}" srcOrd="4" destOrd="0" presId="urn:microsoft.com/office/officeart/2005/8/layout/process4"/>
    <dgm:cxn modelId="{ECCD25DB-7352-42FF-A5E9-8E66B052B422}" type="presParOf" srcId="{8A42F0A5-C2BB-4448-9595-08F342D978BE}" destId="{CE7DBFB9-C2C3-4347-9477-B3CD7557911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8AAA05-413D-4C50-9F33-A37F86EE04CC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8AC937-73A1-463E-83F8-8707DE46AF11}">
      <dgm:prSet/>
      <dgm:spPr/>
      <dgm:t>
        <a:bodyPr/>
        <a:lstStyle/>
        <a:p>
          <a:r>
            <a:rPr lang="en-US"/>
            <a:t>The employer must have Employer Liability Insurance (ELI)</a:t>
          </a:r>
        </a:p>
      </dgm:t>
    </dgm:pt>
    <dgm:pt modelId="{A1342CF6-59EB-4F0E-8757-6325625BDF00}" type="parTrans" cxnId="{930453AA-3781-4DC8-8240-27D0BEAB50D3}">
      <dgm:prSet/>
      <dgm:spPr/>
      <dgm:t>
        <a:bodyPr/>
        <a:lstStyle/>
        <a:p>
          <a:endParaRPr lang="en-US"/>
        </a:p>
      </dgm:t>
    </dgm:pt>
    <dgm:pt modelId="{A68F168C-C85A-4E48-80BE-460CDEE9696D}" type="sibTrans" cxnId="{930453AA-3781-4DC8-8240-27D0BEAB50D3}">
      <dgm:prSet/>
      <dgm:spPr/>
      <dgm:t>
        <a:bodyPr/>
        <a:lstStyle/>
        <a:p>
          <a:endParaRPr lang="en-US"/>
        </a:p>
      </dgm:t>
    </dgm:pt>
    <dgm:pt modelId="{5236FB57-6BC3-41DE-8AA3-4118ACBAF151}">
      <dgm:prSet/>
      <dgm:spPr/>
      <dgm:t>
        <a:bodyPr/>
        <a:lstStyle/>
        <a:p>
          <a:r>
            <a:rPr lang="en-US"/>
            <a:t>All forms must be fully completed with all employer contact details</a:t>
          </a:r>
        </a:p>
      </dgm:t>
    </dgm:pt>
    <dgm:pt modelId="{5176E8FA-1FB2-4645-A915-5D9E1742F230}" type="parTrans" cxnId="{7C8279C7-39A3-4F19-8007-074DC004C3AE}">
      <dgm:prSet/>
      <dgm:spPr/>
      <dgm:t>
        <a:bodyPr/>
        <a:lstStyle/>
        <a:p>
          <a:endParaRPr lang="en-US"/>
        </a:p>
      </dgm:t>
    </dgm:pt>
    <dgm:pt modelId="{C5D6DA90-3007-4AEE-BA73-DCF8847E6AC7}" type="sibTrans" cxnId="{7C8279C7-39A3-4F19-8007-074DC004C3AE}">
      <dgm:prSet/>
      <dgm:spPr/>
      <dgm:t>
        <a:bodyPr/>
        <a:lstStyle/>
        <a:p>
          <a:endParaRPr lang="en-US"/>
        </a:p>
      </dgm:t>
    </dgm:pt>
    <dgm:pt modelId="{58D771CA-45FD-4927-A47B-6C298E83ACE9}">
      <dgm:prSet/>
      <dgm:spPr/>
      <dgm:t>
        <a:bodyPr/>
        <a:lstStyle/>
        <a:p>
          <a:r>
            <a:rPr lang="en-US" dirty="0"/>
            <a:t>Must pass a health &amp; safety pre-placement check carried out by BEP Trident</a:t>
          </a:r>
        </a:p>
      </dgm:t>
    </dgm:pt>
    <dgm:pt modelId="{57A4E152-6014-480C-9929-2D5CD31F5E23}" type="parTrans" cxnId="{BF42C8FD-8FBA-4DDC-816A-6BC429FE366D}">
      <dgm:prSet/>
      <dgm:spPr/>
      <dgm:t>
        <a:bodyPr/>
        <a:lstStyle/>
        <a:p>
          <a:endParaRPr lang="en-US"/>
        </a:p>
      </dgm:t>
    </dgm:pt>
    <dgm:pt modelId="{DEE06C88-BEC2-4AA3-86E0-292FC5ECEC84}" type="sibTrans" cxnId="{BF42C8FD-8FBA-4DDC-816A-6BC429FE366D}">
      <dgm:prSet/>
      <dgm:spPr/>
      <dgm:t>
        <a:bodyPr/>
        <a:lstStyle/>
        <a:p>
          <a:endParaRPr lang="en-US"/>
        </a:p>
      </dgm:t>
    </dgm:pt>
    <dgm:pt modelId="{8EE62E12-90A2-4299-ADBB-C3508538AB43}">
      <dgm:prSet/>
      <dgm:spPr/>
      <dgm:t>
        <a:bodyPr/>
        <a:lstStyle/>
        <a:p>
          <a:r>
            <a:rPr lang="en-US" dirty="0"/>
            <a:t>Forms must be easy to read, signed and returned to the school by the deadline</a:t>
          </a:r>
        </a:p>
      </dgm:t>
    </dgm:pt>
    <dgm:pt modelId="{1A00FDD0-E874-4E7A-87CB-CC08CFC40E39}" type="parTrans" cxnId="{5106488E-12C9-49FF-85EF-630BE2719B62}">
      <dgm:prSet/>
      <dgm:spPr/>
      <dgm:t>
        <a:bodyPr/>
        <a:lstStyle/>
        <a:p>
          <a:endParaRPr lang="en-US"/>
        </a:p>
      </dgm:t>
    </dgm:pt>
    <dgm:pt modelId="{666EAA4E-B0F5-4AB8-BCFD-7AF8D71D406F}" type="sibTrans" cxnId="{5106488E-12C9-49FF-85EF-630BE2719B62}">
      <dgm:prSet/>
      <dgm:spPr/>
      <dgm:t>
        <a:bodyPr/>
        <a:lstStyle/>
        <a:p>
          <a:endParaRPr lang="en-US"/>
        </a:p>
      </dgm:t>
    </dgm:pt>
    <dgm:pt modelId="{D5969F8C-13B8-4866-AF53-057B1BF4B67E}" type="pres">
      <dgm:prSet presAssocID="{A28AAA05-413D-4C50-9F33-A37F86EE04CC}" presName="matrix" presStyleCnt="0">
        <dgm:presLayoutVars>
          <dgm:chMax val="1"/>
          <dgm:dir/>
          <dgm:resizeHandles val="exact"/>
        </dgm:presLayoutVars>
      </dgm:prSet>
      <dgm:spPr/>
    </dgm:pt>
    <dgm:pt modelId="{804E2B45-5AF6-412F-B92D-0D95DBECFB72}" type="pres">
      <dgm:prSet presAssocID="{A28AAA05-413D-4C50-9F33-A37F86EE04CC}" presName="diamond" presStyleLbl="bgShp" presStyleIdx="0" presStyleCnt="1"/>
      <dgm:spPr/>
    </dgm:pt>
    <dgm:pt modelId="{E371BB4A-E8F9-40C1-AAAA-5E59F1717C85}" type="pres">
      <dgm:prSet presAssocID="{A28AAA05-413D-4C50-9F33-A37F86EE04C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9AF19F2-4730-4BD6-B58B-0CDEEA8E295F}" type="pres">
      <dgm:prSet presAssocID="{A28AAA05-413D-4C50-9F33-A37F86EE04C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09B767-DBDA-4DA4-8BE9-3A0616E0C1AB}" type="pres">
      <dgm:prSet presAssocID="{A28AAA05-413D-4C50-9F33-A37F86EE04C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535B494-8442-48D7-AB55-FA801B488A7C}" type="pres">
      <dgm:prSet presAssocID="{A28AAA05-413D-4C50-9F33-A37F86EE04C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82A025-2556-4BAE-AE4B-A0C86B708A1A}" type="presOf" srcId="{A38AC937-73A1-463E-83F8-8707DE46AF11}" destId="{E371BB4A-E8F9-40C1-AAAA-5E59F1717C85}" srcOrd="0" destOrd="0" presId="urn:microsoft.com/office/officeart/2005/8/layout/matrix3"/>
    <dgm:cxn modelId="{783AE264-4274-47F8-89F9-ACD1EE4CB3EB}" type="presOf" srcId="{8EE62E12-90A2-4299-ADBB-C3508538AB43}" destId="{E535B494-8442-48D7-AB55-FA801B488A7C}" srcOrd="0" destOrd="0" presId="urn:microsoft.com/office/officeart/2005/8/layout/matrix3"/>
    <dgm:cxn modelId="{CA9DEC87-6503-4D35-B0DD-B44E0400C202}" type="presOf" srcId="{58D771CA-45FD-4927-A47B-6C298E83ACE9}" destId="{6F09B767-DBDA-4DA4-8BE9-3A0616E0C1AB}" srcOrd="0" destOrd="0" presId="urn:microsoft.com/office/officeart/2005/8/layout/matrix3"/>
    <dgm:cxn modelId="{5106488E-12C9-49FF-85EF-630BE2719B62}" srcId="{A28AAA05-413D-4C50-9F33-A37F86EE04CC}" destId="{8EE62E12-90A2-4299-ADBB-C3508538AB43}" srcOrd="3" destOrd="0" parTransId="{1A00FDD0-E874-4E7A-87CB-CC08CFC40E39}" sibTransId="{666EAA4E-B0F5-4AB8-BCFD-7AF8D71D406F}"/>
    <dgm:cxn modelId="{4B45D59C-436D-45FC-AD51-3F7DDFD934A4}" type="presOf" srcId="{5236FB57-6BC3-41DE-8AA3-4118ACBAF151}" destId="{D9AF19F2-4730-4BD6-B58B-0CDEEA8E295F}" srcOrd="0" destOrd="0" presId="urn:microsoft.com/office/officeart/2005/8/layout/matrix3"/>
    <dgm:cxn modelId="{930453AA-3781-4DC8-8240-27D0BEAB50D3}" srcId="{A28AAA05-413D-4C50-9F33-A37F86EE04CC}" destId="{A38AC937-73A1-463E-83F8-8707DE46AF11}" srcOrd="0" destOrd="0" parTransId="{A1342CF6-59EB-4F0E-8757-6325625BDF00}" sibTransId="{A68F168C-C85A-4E48-80BE-460CDEE9696D}"/>
    <dgm:cxn modelId="{7C8279C7-39A3-4F19-8007-074DC004C3AE}" srcId="{A28AAA05-413D-4C50-9F33-A37F86EE04CC}" destId="{5236FB57-6BC3-41DE-8AA3-4118ACBAF151}" srcOrd="1" destOrd="0" parTransId="{5176E8FA-1FB2-4645-A915-5D9E1742F230}" sibTransId="{C5D6DA90-3007-4AEE-BA73-DCF8847E6AC7}"/>
    <dgm:cxn modelId="{0475D6E8-77BB-46B5-B7E8-2EA209E92B9D}" type="presOf" srcId="{A28AAA05-413D-4C50-9F33-A37F86EE04CC}" destId="{D5969F8C-13B8-4866-AF53-057B1BF4B67E}" srcOrd="0" destOrd="0" presId="urn:microsoft.com/office/officeart/2005/8/layout/matrix3"/>
    <dgm:cxn modelId="{BF42C8FD-8FBA-4DDC-816A-6BC429FE366D}" srcId="{A28AAA05-413D-4C50-9F33-A37F86EE04CC}" destId="{58D771CA-45FD-4927-A47B-6C298E83ACE9}" srcOrd="2" destOrd="0" parTransId="{57A4E152-6014-480C-9929-2D5CD31F5E23}" sibTransId="{DEE06C88-BEC2-4AA3-86E0-292FC5ECEC84}"/>
    <dgm:cxn modelId="{F3B7DCB6-0735-42FA-BD82-9838EFFF413A}" type="presParOf" srcId="{D5969F8C-13B8-4866-AF53-057B1BF4B67E}" destId="{804E2B45-5AF6-412F-B92D-0D95DBECFB72}" srcOrd="0" destOrd="0" presId="urn:microsoft.com/office/officeart/2005/8/layout/matrix3"/>
    <dgm:cxn modelId="{B6491119-8CAA-461E-95DE-03AC3CD40CFF}" type="presParOf" srcId="{D5969F8C-13B8-4866-AF53-057B1BF4B67E}" destId="{E371BB4A-E8F9-40C1-AAAA-5E59F1717C85}" srcOrd="1" destOrd="0" presId="urn:microsoft.com/office/officeart/2005/8/layout/matrix3"/>
    <dgm:cxn modelId="{BD1452F0-CE58-4D64-990A-A96F19B11234}" type="presParOf" srcId="{D5969F8C-13B8-4866-AF53-057B1BF4B67E}" destId="{D9AF19F2-4730-4BD6-B58B-0CDEEA8E295F}" srcOrd="2" destOrd="0" presId="urn:microsoft.com/office/officeart/2005/8/layout/matrix3"/>
    <dgm:cxn modelId="{12C2588C-B14B-4852-8DD5-46DA230AD512}" type="presParOf" srcId="{D5969F8C-13B8-4866-AF53-057B1BF4B67E}" destId="{6F09B767-DBDA-4DA4-8BE9-3A0616E0C1AB}" srcOrd="3" destOrd="0" presId="urn:microsoft.com/office/officeart/2005/8/layout/matrix3"/>
    <dgm:cxn modelId="{147B56D6-7A3C-4BA1-BC1A-362B53F78C2B}" type="presParOf" srcId="{D5969F8C-13B8-4866-AF53-057B1BF4B67E}" destId="{E535B494-8442-48D7-AB55-FA801B488A7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76D6BB-B052-402E-BABF-87C13BF73BD3}" type="doc">
      <dgm:prSet loTypeId="urn:microsoft.com/office/officeart/2005/8/layout/process5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41C0A6A-2424-49E5-BDFF-4E0767AF8EB5}">
      <dgm:prSet/>
      <dgm:spPr/>
      <dgm:t>
        <a:bodyPr/>
        <a:lstStyle/>
        <a:p>
          <a:r>
            <a:rPr lang="en-GB"/>
            <a:t>You will be expected to work business hours. This is anything up to a maximum of 40 hours per week!</a:t>
          </a:r>
          <a:endParaRPr lang="en-US"/>
        </a:p>
      </dgm:t>
    </dgm:pt>
    <dgm:pt modelId="{04498C13-B427-4AE3-AE09-4118BFA51E85}" type="parTrans" cxnId="{10BFB255-DE7E-4DA6-8BDE-F3AE9B7E4054}">
      <dgm:prSet/>
      <dgm:spPr/>
      <dgm:t>
        <a:bodyPr/>
        <a:lstStyle/>
        <a:p>
          <a:endParaRPr lang="en-US"/>
        </a:p>
      </dgm:t>
    </dgm:pt>
    <dgm:pt modelId="{1AC0B766-65DE-4335-933B-645640821199}" type="sibTrans" cxnId="{10BFB255-DE7E-4DA6-8BDE-F3AE9B7E4054}">
      <dgm:prSet/>
      <dgm:spPr/>
      <dgm:t>
        <a:bodyPr/>
        <a:lstStyle/>
        <a:p>
          <a:endParaRPr lang="en-US"/>
        </a:p>
      </dgm:t>
    </dgm:pt>
    <dgm:pt modelId="{23584EE3-C734-4F6C-AF31-F16ED0EAB831}">
      <dgm:prSet/>
      <dgm:spPr/>
      <dgm:t>
        <a:bodyPr/>
        <a:lstStyle/>
        <a:p>
          <a:r>
            <a:rPr lang="en-GB"/>
            <a:t>You must contact your employer if you are ill, running late or attending an appointment</a:t>
          </a:r>
          <a:endParaRPr lang="en-US"/>
        </a:p>
      </dgm:t>
    </dgm:pt>
    <dgm:pt modelId="{3A8E573A-6E15-40F6-8AED-5FB0779ACD3E}" type="parTrans" cxnId="{621B1F4C-969B-4624-9A56-41A5475CF319}">
      <dgm:prSet/>
      <dgm:spPr/>
      <dgm:t>
        <a:bodyPr/>
        <a:lstStyle/>
        <a:p>
          <a:endParaRPr lang="en-US"/>
        </a:p>
      </dgm:t>
    </dgm:pt>
    <dgm:pt modelId="{26F5C3B9-F84F-426A-8CDC-BEBE87AEBDFB}" type="sibTrans" cxnId="{621B1F4C-969B-4624-9A56-41A5475CF319}">
      <dgm:prSet/>
      <dgm:spPr/>
      <dgm:t>
        <a:bodyPr/>
        <a:lstStyle/>
        <a:p>
          <a:endParaRPr lang="en-US"/>
        </a:p>
      </dgm:t>
    </dgm:pt>
    <dgm:pt modelId="{BB33C5AC-7703-43E9-86E1-B372C3B603CE}">
      <dgm:prSet/>
      <dgm:spPr/>
      <dgm:t>
        <a:bodyPr/>
        <a:lstStyle/>
        <a:p>
          <a:r>
            <a:rPr lang="en-GB"/>
            <a:t>BEP Group will be advised if you do not attend placement and in turn will contact the school to find out where you are</a:t>
          </a:r>
          <a:endParaRPr lang="en-US"/>
        </a:p>
      </dgm:t>
    </dgm:pt>
    <dgm:pt modelId="{4AB067E5-BC5C-439F-AFFD-8789FE4F2A46}" type="parTrans" cxnId="{BFD657FF-A75C-4C6B-8D4E-CB2359DA1B96}">
      <dgm:prSet/>
      <dgm:spPr/>
      <dgm:t>
        <a:bodyPr/>
        <a:lstStyle/>
        <a:p>
          <a:endParaRPr lang="en-US"/>
        </a:p>
      </dgm:t>
    </dgm:pt>
    <dgm:pt modelId="{D4D9B69D-988A-44AC-A495-1243EF753C1A}" type="sibTrans" cxnId="{BFD657FF-A75C-4C6B-8D4E-CB2359DA1B96}">
      <dgm:prSet/>
      <dgm:spPr/>
      <dgm:t>
        <a:bodyPr/>
        <a:lstStyle/>
        <a:p>
          <a:endParaRPr lang="en-US"/>
        </a:p>
      </dgm:t>
    </dgm:pt>
    <dgm:pt modelId="{C014B79F-4154-4E55-B1A4-DA812197CBB1}">
      <dgm:prSet/>
      <dgm:spPr/>
      <dgm:t>
        <a:bodyPr/>
        <a:lstStyle/>
        <a:p>
          <a:r>
            <a:rPr lang="en-GB"/>
            <a:t>If you have any issues during your placement you must contact the school</a:t>
          </a:r>
          <a:endParaRPr lang="en-US"/>
        </a:p>
      </dgm:t>
    </dgm:pt>
    <dgm:pt modelId="{0DCF4426-7953-4CDF-8793-91786B9B867D}" type="parTrans" cxnId="{503CB571-9C15-4A71-A969-F054131DF000}">
      <dgm:prSet/>
      <dgm:spPr/>
      <dgm:t>
        <a:bodyPr/>
        <a:lstStyle/>
        <a:p>
          <a:endParaRPr lang="en-US"/>
        </a:p>
      </dgm:t>
    </dgm:pt>
    <dgm:pt modelId="{D285B435-D726-4AF5-B57C-3FB1DE6F779B}" type="sibTrans" cxnId="{503CB571-9C15-4A71-A969-F054131DF000}">
      <dgm:prSet/>
      <dgm:spPr/>
      <dgm:t>
        <a:bodyPr/>
        <a:lstStyle/>
        <a:p>
          <a:endParaRPr lang="en-US"/>
        </a:p>
      </dgm:t>
    </dgm:pt>
    <dgm:pt modelId="{C7F1A893-82CD-49D6-9A8A-A7666A8C053F}" type="pres">
      <dgm:prSet presAssocID="{E876D6BB-B052-402E-BABF-87C13BF73BD3}" presName="diagram" presStyleCnt="0">
        <dgm:presLayoutVars>
          <dgm:dir/>
          <dgm:resizeHandles val="exact"/>
        </dgm:presLayoutVars>
      </dgm:prSet>
      <dgm:spPr/>
    </dgm:pt>
    <dgm:pt modelId="{8F7F08F4-BC4B-42BA-AB1D-E5627F9DF5EC}" type="pres">
      <dgm:prSet presAssocID="{841C0A6A-2424-49E5-BDFF-4E0767AF8EB5}" presName="node" presStyleLbl="node1" presStyleIdx="0" presStyleCnt="4">
        <dgm:presLayoutVars>
          <dgm:bulletEnabled val="1"/>
        </dgm:presLayoutVars>
      </dgm:prSet>
      <dgm:spPr/>
    </dgm:pt>
    <dgm:pt modelId="{AC999DAB-6E42-490F-88CF-31E4F65E05E8}" type="pres">
      <dgm:prSet presAssocID="{1AC0B766-65DE-4335-933B-645640821199}" presName="sibTrans" presStyleLbl="sibTrans2D1" presStyleIdx="0" presStyleCnt="3"/>
      <dgm:spPr/>
    </dgm:pt>
    <dgm:pt modelId="{F2F1BE9E-BCD6-45B3-851F-75EB8EA4BC20}" type="pres">
      <dgm:prSet presAssocID="{1AC0B766-65DE-4335-933B-645640821199}" presName="connectorText" presStyleLbl="sibTrans2D1" presStyleIdx="0" presStyleCnt="3"/>
      <dgm:spPr/>
    </dgm:pt>
    <dgm:pt modelId="{FB0C5580-3F97-493D-9A95-4452C88319F7}" type="pres">
      <dgm:prSet presAssocID="{23584EE3-C734-4F6C-AF31-F16ED0EAB831}" presName="node" presStyleLbl="node1" presStyleIdx="1" presStyleCnt="4">
        <dgm:presLayoutVars>
          <dgm:bulletEnabled val="1"/>
        </dgm:presLayoutVars>
      </dgm:prSet>
      <dgm:spPr/>
    </dgm:pt>
    <dgm:pt modelId="{6C120A4F-289A-41A0-842C-9A075595B264}" type="pres">
      <dgm:prSet presAssocID="{26F5C3B9-F84F-426A-8CDC-BEBE87AEBDFB}" presName="sibTrans" presStyleLbl="sibTrans2D1" presStyleIdx="1" presStyleCnt="3"/>
      <dgm:spPr/>
    </dgm:pt>
    <dgm:pt modelId="{FAD0B298-E4EC-43A7-B250-8A5B350C6C0A}" type="pres">
      <dgm:prSet presAssocID="{26F5C3B9-F84F-426A-8CDC-BEBE87AEBDFB}" presName="connectorText" presStyleLbl="sibTrans2D1" presStyleIdx="1" presStyleCnt="3"/>
      <dgm:spPr/>
    </dgm:pt>
    <dgm:pt modelId="{DFB9E071-AF02-4879-B285-11590CDD630A}" type="pres">
      <dgm:prSet presAssocID="{BB33C5AC-7703-43E9-86E1-B372C3B603CE}" presName="node" presStyleLbl="node1" presStyleIdx="2" presStyleCnt="4">
        <dgm:presLayoutVars>
          <dgm:bulletEnabled val="1"/>
        </dgm:presLayoutVars>
      </dgm:prSet>
      <dgm:spPr/>
    </dgm:pt>
    <dgm:pt modelId="{15154608-BA53-42C2-BD7D-DD76E38FA1DC}" type="pres">
      <dgm:prSet presAssocID="{D4D9B69D-988A-44AC-A495-1243EF753C1A}" presName="sibTrans" presStyleLbl="sibTrans2D1" presStyleIdx="2" presStyleCnt="3"/>
      <dgm:spPr/>
    </dgm:pt>
    <dgm:pt modelId="{613D2880-E6D8-448A-8955-B8F353972C6B}" type="pres">
      <dgm:prSet presAssocID="{D4D9B69D-988A-44AC-A495-1243EF753C1A}" presName="connectorText" presStyleLbl="sibTrans2D1" presStyleIdx="2" presStyleCnt="3"/>
      <dgm:spPr/>
    </dgm:pt>
    <dgm:pt modelId="{4A27DCEB-A22C-4337-9406-C10FF21F4159}" type="pres">
      <dgm:prSet presAssocID="{C014B79F-4154-4E55-B1A4-DA812197CBB1}" presName="node" presStyleLbl="node1" presStyleIdx="3" presStyleCnt="4">
        <dgm:presLayoutVars>
          <dgm:bulletEnabled val="1"/>
        </dgm:presLayoutVars>
      </dgm:prSet>
      <dgm:spPr/>
    </dgm:pt>
  </dgm:ptLst>
  <dgm:cxnLst>
    <dgm:cxn modelId="{92480912-21FD-49D6-B113-72B46AAB1328}" type="presOf" srcId="{D4D9B69D-988A-44AC-A495-1243EF753C1A}" destId="{15154608-BA53-42C2-BD7D-DD76E38FA1DC}" srcOrd="0" destOrd="0" presId="urn:microsoft.com/office/officeart/2005/8/layout/process5"/>
    <dgm:cxn modelId="{2C483424-F2F9-4EAC-820A-1B383080F95C}" type="presOf" srcId="{26F5C3B9-F84F-426A-8CDC-BEBE87AEBDFB}" destId="{6C120A4F-289A-41A0-842C-9A075595B264}" srcOrd="0" destOrd="0" presId="urn:microsoft.com/office/officeart/2005/8/layout/process5"/>
    <dgm:cxn modelId="{1D06B627-75C3-4563-89FD-1E29BA37D757}" type="presOf" srcId="{1AC0B766-65DE-4335-933B-645640821199}" destId="{F2F1BE9E-BCD6-45B3-851F-75EB8EA4BC20}" srcOrd="1" destOrd="0" presId="urn:microsoft.com/office/officeart/2005/8/layout/process5"/>
    <dgm:cxn modelId="{0DFA0029-D958-4747-BBB5-81A05BA06581}" type="presOf" srcId="{BB33C5AC-7703-43E9-86E1-B372C3B603CE}" destId="{DFB9E071-AF02-4879-B285-11590CDD630A}" srcOrd="0" destOrd="0" presId="urn:microsoft.com/office/officeart/2005/8/layout/process5"/>
    <dgm:cxn modelId="{8D21A95D-D301-4823-B330-0DB35CAE4F2F}" type="presOf" srcId="{C014B79F-4154-4E55-B1A4-DA812197CBB1}" destId="{4A27DCEB-A22C-4337-9406-C10FF21F4159}" srcOrd="0" destOrd="0" presId="urn:microsoft.com/office/officeart/2005/8/layout/process5"/>
    <dgm:cxn modelId="{4CE92866-0A87-4AE5-A14F-92D67C0FC9DC}" type="presOf" srcId="{E876D6BB-B052-402E-BABF-87C13BF73BD3}" destId="{C7F1A893-82CD-49D6-9A8A-A7666A8C053F}" srcOrd="0" destOrd="0" presId="urn:microsoft.com/office/officeart/2005/8/layout/process5"/>
    <dgm:cxn modelId="{621B1F4C-969B-4624-9A56-41A5475CF319}" srcId="{E876D6BB-B052-402E-BABF-87C13BF73BD3}" destId="{23584EE3-C734-4F6C-AF31-F16ED0EAB831}" srcOrd="1" destOrd="0" parTransId="{3A8E573A-6E15-40F6-8AED-5FB0779ACD3E}" sibTransId="{26F5C3B9-F84F-426A-8CDC-BEBE87AEBDFB}"/>
    <dgm:cxn modelId="{2803AD71-C57D-44A9-A25E-BA1372F05948}" type="presOf" srcId="{1AC0B766-65DE-4335-933B-645640821199}" destId="{AC999DAB-6E42-490F-88CF-31E4F65E05E8}" srcOrd="0" destOrd="0" presId="urn:microsoft.com/office/officeart/2005/8/layout/process5"/>
    <dgm:cxn modelId="{503CB571-9C15-4A71-A969-F054131DF000}" srcId="{E876D6BB-B052-402E-BABF-87C13BF73BD3}" destId="{C014B79F-4154-4E55-B1A4-DA812197CBB1}" srcOrd="3" destOrd="0" parTransId="{0DCF4426-7953-4CDF-8793-91786B9B867D}" sibTransId="{D285B435-D726-4AF5-B57C-3FB1DE6F779B}"/>
    <dgm:cxn modelId="{71435E52-71F9-4FE6-9F57-41FCF612FA8F}" type="presOf" srcId="{D4D9B69D-988A-44AC-A495-1243EF753C1A}" destId="{613D2880-E6D8-448A-8955-B8F353972C6B}" srcOrd="1" destOrd="0" presId="urn:microsoft.com/office/officeart/2005/8/layout/process5"/>
    <dgm:cxn modelId="{10BFB255-DE7E-4DA6-8BDE-F3AE9B7E4054}" srcId="{E876D6BB-B052-402E-BABF-87C13BF73BD3}" destId="{841C0A6A-2424-49E5-BDFF-4E0767AF8EB5}" srcOrd="0" destOrd="0" parTransId="{04498C13-B427-4AE3-AE09-4118BFA51E85}" sibTransId="{1AC0B766-65DE-4335-933B-645640821199}"/>
    <dgm:cxn modelId="{C9D6FAB3-9709-46E8-A647-946875A8791A}" type="presOf" srcId="{26F5C3B9-F84F-426A-8CDC-BEBE87AEBDFB}" destId="{FAD0B298-E4EC-43A7-B250-8A5B350C6C0A}" srcOrd="1" destOrd="0" presId="urn:microsoft.com/office/officeart/2005/8/layout/process5"/>
    <dgm:cxn modelId="{C8B52BBD-1E0A-44DC-ADA7-E4582BDBF6B7}" type="presOf" srcId="{23584EE3-C734-4F6C-AF31-F16ED0EAB831}" destId="{FB0C5580-3F97-493D-9A95-4452C88319F7}" srcOrd="0" destOrd="0" presId="urn:microsoft.com/office/officeart/2005/8/layout/process5"/>
    <dgm:cxn modelId="{57F6E7DE-7159-477A-90EE-C4E3802B23A5}" type="presOf" srcId="{841C0A6A-2424-49E5-BDFF-4E0767AF8EB5}" destId="{8F7F08F4-BC4B-42BA-AB1D-E5627F9DF5EC}" srcOrd="0" destOrd="0" presId="urn:microsoft.com/office/officeart/2005/8/layout/process5"/>
    <dgm:cxn modelId="{BFD657FF-A75C-4C6B-8D4E-CB2359DA1B96}" srcId="{E876D6BB-B052-402E-BABF-87C13BF73BD3}" destId="{BB33C5AC-7703-43E9-86E1-B372C3B603CE}" srcOrd="2" destOrd="0" parTransId="{4AB067E5-BC5C-439F-AFFD-8789FE4F2A46}" sibTransId="{D4D9B69D-988A-44AC-A495-1243EF753C1A}"/>
    <dgm:cxn modelId="{DBDD73B5-EA7A-4996-94DD-1E17D1A451BD}" type="presParOf" srcId="{C7F1A893-82CD-49D6-9A8A-A7666A8C053F}" destId="{8F7F08F4-BC4B-42BA-AB1D-E5627F9DF5EC}" srcOrd="0" destOrd="0" presId="urn:microsoft.com/office/officeart/2005/8/layout/process5"/>
    <dgm:cxn modelId="{52FE5864-C527-491C-9378-8C410CC2152C}" type="presParOf" srcId="{C7F1A893-82CD-49D6-9A8A-A7666A8C053F}" destId="{AC999DAB-6E42-490F-88CF-31E4F65E05E8}" srcOrd="1" destOrd="0" presId="urn:microsoft.com/office/officeart/2005/8/layout/process5"/>
    <dgm:cxn modelId="{17467E3D-F474-4408-83A9-60386F76D392}" type="presParOf" srcId="{AC999DAB-6E42-490F-88CF-31E4F65E05E8}" destId="{F2F1BE9E-BCD6-45B3-851F-75EB8EA4BC20}" srcOrd="0" destOrd="0" presId="urn:microsoft.com/office/officeart/2005/8/layout/process5"/>
    <dgm:cxn modelId="{94FB7599-A5E9-458C-B7C1-03F2A3AE25F8}" type="presParOf" srcId="{C7F1A893-82CD-49D6-9A8A-A7666A8C053F}" destId="{FB0C5580-3F97-493D-9A95-4452C88319F7}" srcOrd="2" destOrd="0" presId="urn:microsoft.com/office/officeart/2005/8/layout/process5"/>
    <dgm:cxn modelId="{7C7ADF0B-E024-482D-BB20-31A2E9FFF5A7}" type="presParOf" srcId="{C7F1A893-82CD-49D6-9A8A-A7666A8C053F}" destId="{6C120A4F-289A-41A0-842C-9A075595B264}" srcOrd="3" destOrd="0" presId="urn:microsoft.com/office/officeart/2005/8/layout/process5"/>
    <dgm:cxn modelId="{868FD309-3BE5-4BBD-9E17-E943B9A42ADC}" type="presParOf" srcId="{6C120A4F-289A-41A0-842C-9A075595B264}" destId="{FAD0B298-E4EC-43A7-B250-8A5B350C6C0A}" srcOrd="0" destOrd="0" presId="urn:microsoft.com/office/officeart/2005/8/layout/process5"/>
    <dgm:cxn modelId="{5D7720AE-5BEF-421B-A585-12BD767231FE}" type="presParOf" srcId="{C7F1A893-82CD-49D6-9A8A-A7666A8C053F}" destId="{DFB9E071-AF02-4879-B285-11590CDD630A}" srcOrd="4" destOrd="0" presId="urn:microsoft.com/office/officeart/2005/8/layout/process5"/>
    <dgm:cxn modelId="{FEFB4BCA-D0CD-4C5C-A266-682E1A308658}" type="presParOf" srcId="{C7F1A893-82CD-49D6-9A8A-A7666A8C053F}" destId="{15154608-BA53-42C2-BD7D-DD76E38FA1DC}" srcOrd="5" destOrd="0" presId="urn:microsoft.com/office/officeart/2005/8/layout/process5"/>
    <dgm:cxn modelId="{27FD7726-9A2B-4726-AF28-91C444926CDD}" type="presParOf" srcId="{15154608-BA53-42C2-BD7D-DD76E38FA1DC}" destId="{613D2880-E6D8-448A-8955-B8F353972C6B}" srcOrd="0" destOrd="0" presId="urn:microsoft.com/office/officeart/2005/8/layout/process5"/>
    <dgm:cxn modelId="{40997555-4BC1-4CAE-BFB0-34E9A75D66A1}" type="presParOf" srcId="{C7F1A893-82CD-49D6-9A8A-A7666A8C053F}" destId="{4A27DCEB-A22C-4337-9406-C10FF21F415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8EDABE-05F6-4CE9-A280-ABE6F5051CB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0E85830-DAC5-4A09-B681-B8712CEAFD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You may be asked to complete a school evaluation form to feedback about your placement</a:t>
          </a:r>
          <a:endParaRPr lang="en-US"/>
        </a:p>
      </dgm:t>
    </dgm:pt>
    <dgm:pt modelId="{E95A443E-464F-4E84-8A15-8DC586CD0CBD}" type="parTrans" cxnId="{819AC662-70F3-4432-A348-CFB499F133E0}">
      <dgm:prSet/>
      <dgm:spPr/>
      <dgm:t>
        <a:bodyPr/>
        <a:lstStyle/>
        <a:p>
          <a:endParaRPr lang="en-US"/>
        </a:p>
      </dgm:t>
    </dgm:pt>
    <dgm:pt modelId="{A852DC75-E9AD-4548-BF5A-AD3DFFF88C18}" type="sibTrans" cxnId="{819AC662-70F3-4432-A348-CFB499F133E0}">
      <dgm:prSet/>
      <dgm:spPr/>
      <dgm:t>
        <a:bodyPr/>
        <a:lstStyle/>
        <a:p>
          <a:endParaRPr lang="en-US"/>
        </a:p>
      </dgm:t>
    </dgm:pt>
    <dgm:pt modelId="{2C314504-D44F-46F9-9BAB-87C5D21691D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On successful completion of your placement, you will be issued with a certificate</a:t>
          </a:r>
          <a:endParaRPr lang="en-US"/>
        </a:p>
      </dgm:t>
    </dgm:pt>
    <dgm:pt modelId="{9DC38216-D8DC-4C72-902D-7829E45BC5DD}" type="parTrans" cxnId="{7237327D-54EF-4063-8221-6AA1EBD959AB}">
      <dgm:prSet/>
      <dgm:spPr/>
      <dgm:t>
        <a:bodyPr/>
        <a:lstStyle/>
        <a:p>
          <a:endParaRPr lang="en-US"/>
        </a:p>
      </dgm:t>
    </dgm:pt>
    <dgm:pt modelId="{39161CB0-C67B-4B6D-9A66-A7246F57FD6C}" type="sibTrans" cxnId="{7237327D-54EF-4063-8221-6AA1EBD959AB}">
      <dgm:prSet/>
      <dgm:spPr/>
      <dgm:t>
        <a:bodyPr/>
        <a:lstStyle/>
        <a:p>
          <a:endParaRPr lang="en-US"/>
        </a:p>
      </dgm:t>
    </dgm:pt>
    <dgm:pt modelId="{27E1C899-613F-4BF6-B6D7-F7F43096BA5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Some successful placements can lead to employment or more!</a:t>
          </a:r>
          <a:endParaRPr lang="en-US"/>
        </a:p>
      </dgm:t>
    </dgm:pt>
    <dgm:pt modelId="{FA1B3F86-A5DA-4F38-B0E2-3DAEAA8ABB35}" type="parTrans" cxnId="{964C14C4-7C69-4E6C-A4B2-B439B11E7A7C}">
      <dgm:prSet/>
      <dgm:spPr/>
      <dgm:t>
        <a:bodyPr/>
        <a:lstStyle/>
        <a:p>
          <a:endParaRPr lang="en-US"/>
        </a:p>
      </dgm:t>
    </dgm:pt>
    <dgm:pt modelId="{4211A77A-710E-4BB6-8F59-C5B0EF99507F}" type="sibTrans" cxnId="{964C14C4-7C69-4E6C-A4B2-B439B11E7A7C}">
      <dgm:prSet/>
      <dgm:spPr/>
      <dgm:t>
        <a:bodyPr/>
        <a:lstStyle/>
        <a:p>
          <a:endParaRPr lang="en-US"/>
        </a:p>
      </dgm:t>
    </dgm:pt>
    <dgm:pt modelId="{F373B6DA-0DFD-4B95-A73D-2A5328263C55}" type="pres">
      <dgm:prSet presAssocID="{198EDABE-05F6-4CE9-A280-ABE6F5051CB0}" presName="root" presStyleCnt="0">
        <dgm:presLayoutVars>
          <dgm:dir/>
          <dgm:resizeHandles val="exact"/>
        </dgm:presLayoutVars>
      </dgm:prSet>
      <dgm:spPr/>
    </dgm:pt>
    <dgm:pt modelId="{A5177205-580A-4E16-BF55-5D9BA8A17D90}" type="pres">
      <dgm:prSet presAssocID="{10E85830-DAC5-4A09-B681-B8712CEAFD24}" presName="compNode" presStyleCnt="0"/>
      <dgm:spPr/>
    </dgm:pt>
    <dgm:pt modelId="{D39758A0-CC35-4A3F-A8ED-E663C2312C0B}" type="pres">
      <dgm:prSet presAssocID="{10E85830-DAC5-4A09-B681-B8712CEAFD24}" presName="bgRect" presStyleLbl="bgShp" presStyleIdx="0" presStyleCnt="3"/>
      <dgm:spPr/>
    </dgm:pt>
    <dgm:pt modelId="{12879BE7-0938-4FB5-A668-941DD54BC9F5}" type="pres">
      <dgm:prSet presAssocID="{10E85830-DAC5-4A09-B681-B8712CEAFD2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77D559B-85FE-42FF-8D08-6996808A532D}" type="pres">
      <dgm:prSet presAssocID="{10E85830-DAC5-4A09-B681-B8712CEAFD24}" presName="spaceRect" presStyleCnt="0"/>
      <dgm:spPr/>
    </dgm:pt>
    <dgm:pt modelId="{9F282663-3509-478C-AEF6-664BF2F9F813}" type="pres">
      <dgm:prSet presAssocID="{10E85830-DAC5-4A09-B681-B8712CEAFD24}" presName="parTx" presStyleLbl="revTx" presStyleIdx="0" presStyleCnt="3">
        <dgm:presLayoutVars>
          <dgm:chMax val="0"/>
          <dgm:chPref val="0"/>
        </dgm:presLayoutVars>
      </dgm:prSet>
      <dgm:spPr/>
    </dgm:pt>
    <dgm:pt modelId="{0AF39966-578B-40FE-B748-9DA76AB40A28}" type="pres">
      <dgm:prSet presAssocID="{A852DC75-E9AD-4548-BF5A-AD3DFFF88C18}" presName="sibTrans" presStyleCnt="0"/>
      <dgm:spPr/>
    </dgm:pt>
    <dgm:pt modelId="{949E4F76-A10A-4786-B618-64F3E51FD299}" type="pres">
      <dgm:prSet presAssocID="{2C314504-D44F-46F9-9BAB-87C5D21691D7}" presName="compNode" presStyleCnt="0"/>
      <dgm:spPr/>
    </dgm:pt>
    <dgm:pt modelId="{DF69E342-DC1B-41D7-91E3-32CAEC4EC01C}" type="pres">
      <dgm:prSet presAssocID="{2C314504-D44F-46F9-9BAB-87C5D21691D7}" presName="bgRect" presStyleLbl="bgShp" presStyleIdx="1" presStyleCnt="3"/>
      <dgm:spPr/>
    </dgm:pt>
    <dgm:pt modelId="{EAA086E8-0159-4D6B-B658-550149CE4576}" type="pres">
      <dgm:prSet presAssocID="{2C314504-D44F-46F9-9BAB-87C5D21691D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E70723E1-BEB6-4D93-9C15-4EB86631CE82}" type="pres">
      <dgm:prSet presAssocID="{2C314504-D44F-46F9-9BAB-87C5D21691D7}" presName="spaceRect" presStyleCnt="0"/>
      <dgm:spPr/>
    </dgm:pt>
    <dgm:pt modelId="{49BAB181-E996-491C-8298-633B78EFCE36}" type="pres">
      <dgm:prSet presAssocID="{2C314504-D44F-46F9-9BAB-87C5D21691D7}" presName="parTx" presStyleLbl="revTx" presStyleIdx="1" presStyleCnt="3">
        <dgm:presLayoutVars>
          <dgm:chMax val="0"/>
          <dgm:chPref val="0"/>
        </dgm:presLayoutVars>
      </dgm:prSet>
      <dgm:spPr/>
    </dgm:pt>
    <dgm:pt modelId="{AD4187CF-5E5F-43AE-802A-FFD4DF76C1A5}" type="pres">
      <dgm:prSet presAssocID="{39161CB0-C67B-4B6D-9A66-A7246F57FD6C}" presName="sibTrans" presStyleCnt="0"/>
      <dgm:spPr/>
    </dgm:pt>
    <dgm:pt modelId="{4DE41625-87B6-4A74-B686-8481C562C4E0}" type="pres">
      <dgm:prSet presAssocID="{27E1C899-613F-4BF6-B6D7-F7F43096BA5D}" presName="compNode" presStyleCnt="0"/>
      <dgm:spPr/>
    </dgm:pt>
    <dgm:pt modelId="{5D2EC845-82FE-4F19-B089-ABABC45E7576}" type="pres">
      <dgm:prSet presAssocID="{27E1C899-613F-4BF6-B6D7-F7F43096BA5D}" presName="bgRect" presStyleLbl="bgShp" presStyleIdx="2" presStyleCnt="3"/>
      <dgm:spPr/>
    </dgm:pt>
    <dgm:pt modelId="{B3F05B15-A366-4892-ACB0-0D0DB6194ECF}" type="pres">
      <dgm:prSet presAssocID="{27E1C899-613F-4BF6-B6D7-F7F43096BA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4ADF2FB-FEE1-48E2-884D-47DF162EE143}" type="pres">
      <dgm:prSet presAssocID="{27E1C899-613F-4BF6-B6D7-F7F43096BA5D}" presName="spaceRect" presStyleCnt="0"/>
      <dgm:spPr/>
    </dgm:pt>
    <dgm:pt modelId="{14C4CA8F-4E4D-40F5-B494-D74A889AD446}" type="pres">
      <dgm:prSet presAssocID="{27E1C899-613F-4BF6-B6D7-F7F43096BA5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7042741-E34B-474B-958F-AACC5294961C}" type="presOf" srcId="{198EDABE-05F6-4CE9-A280-ABE6F5051CB0}" destId="{F373B6DA-0DFD-4B95-A73D-2A5328263C55}" srcOrd="0" destOrd="0" presId="urn:microsoft.com/office/officeart/2018/2/layout/IconVerticalSolidList"/>
    <dgm:cxn modelId="{819AC662-70F3-4432-A348-CFB499F133E0}" srcId="{198EDABE-05F6-4CE9-A280-ABE6F5051CB0}" destId="{10E85830-DAC5-4A09-B681-B8712CEAFD24}" srcOrd="0" destOrd="0" parTransId="{E95A443E-464F-4E84-8A15-8DC586CD0CBD}" sibTransId="{A852DC75-E9AD-4548-BF5A-AD3DFFF88C18}"/>
    <dgm:cxn modelId="{2785E267-49EF-4257-B998-C56358B6B380}" type="presOf" srcId="{27E1C899-613F-4BF6-B6D7-F7F43096BA5D}" destId="{14C4CA8F-4E4D-40F5-B494-D74A889AD446}" srcOrd="0" destOrd="0" presId="urn:microsoft.com/office/officeart/2018/2/layout/IconVerticalSolidList"/>
    <dgm:cxn modelId="{965F4271-4178-426F-AF4E-8E21A7B169B3}" type="presOf" srcId="{10E85830-DAC5-4A09-B681-B8712CEAFD24}" destId="{9F282663-3509-478C-AEF6-664BF2F9F813}" srcOrd="0" destOrd="0" presId="urn:microsoft.com/office/officeart/2018/2/layout/IconVerticalSolidList"/>
    <dgm:cxn modelId="{74456379-9CB2-4F93-ABF8-9707287D98B4}" type="presOf" srcId="{2C314504-D44F-46F9-9BAB-87C5D21691D7}" destId="{49BAB181-E996-491C-8298-633B78EFCE36}" srcOrd="0" destOrd="0" presId="urn:microsoft.com/office/officeart/2018/2/layout/IconVerticalSolidList"/>
    <dgm:cxn modelId="{7237327D-54EF-4063-8221-6AA1EBD959AB}" srcId="{198EDABE-05F6-4CE9-A280-ABE6F5051CB0}" destId="{2C314504-D44F-46F9-9BAB-87C5D21691D7}" srcOrd="1" destOrd="0" parTransId="{9DC38216-D8DC-4C72-902D-7829E45BC5DD}" sibTransId="{39161CB0-C67B-4B6D-9A66-A7246F57FD6C}"/>
    <dgm:cxn modelId="{964C14C4-7C69-4E6C-A4B2-B439B11E7A7C}" srcId="{198EDABE-05F6-4CE9-A280-ABE6F5051CB0}" destId="{27E1C899-613F-4BF6-B6D7-F7F43096BA5D}" srcOrd="2" destOrd="0" parTransId="{FA1B3F86-A5DA-4F38-B0E2-3DAEAA8ABB35}" sibTransId="{4211A77A-710E-4BB6-8F59-C5B0EF99507F}"/>
    <dgm:cxn modelId="{BEEDA2EF-38DB-4F41-A2EE-DFFD52E4C4E1}" type="presParOf" srcId="{F373B6DA-0DFD-4B95-A73D-2A5328263C55}" destId="{A5177205-580A-4E16-BF55-5D9BA8A17D90}" srcOrd="0" destOrd="0" presId="urn:microsoft.com/office/officeart/2018/2/layout/IconVerticalSolidList"/>
    <dgm:cxn modelId="{BC4A38A9-4C82-4589-8F77-E0531D24738D}" type="presParOf" srcId="{A5177205-580A-4E16-BF55-5D9BA8A17D90}" destId="{D39758A0-CC35-4A3F-A8ED-E663C2312C0B}" srcOrd="0" destOrd="0" presId="urn:microsoft.com/office/officeart/2018/2/layout/IconVerticalSolidList"/>
    <dgm:cxn modelId="{09D7FFD4-7D1C-4FA4-9E78-E7C96CC37153}" type="presParOf" srcId="{A5177205-580A-4E16-BF55-5D9BA8A17D90}" destId="{12879BE7-0938-4FB5-A668-941DD54BC9F5}" srcOrd="1" destOrd="0" presId="urn:microsoft.com/office/officeart/2018/2/layout/IconVerticalSolidList"/>
    <dgm:cxn modelId="{05C1C493-7332-415F-B259-3B4D85DFBB47}" type="presParOf" srcId="{A5177205-580A-4E16-BF55-5D9BA8A17D90}" destId="{877D559B-85FE-42FF-8D08-6996808A532D}" srcOrd="2" destOrd="0" presId="urn:microsoft.com/office/officeart/2018/2/layout/IconVerticalSolidList"/>
    <dgm:cxn modelId="{75E34F39-3661-47B4-9448-D584879D2006}" type="presParOf" srcId="{A5177205-580A-4E16-BF55-5D9BA8A17D90}" destId="{9F282663-3509-478C-AEF6-664BF2F9F813}" srcOrd="3" destOrd="0" presId="urn:microsoft.com/office/officeart/2018/2/layout/IconVerticalSolidList"/>
    <dgm:cxn modelId="{C8B43EED-79A0-4FE5-9E61-B15AC522E747}" type="presParOf" srcId="{F373B6DA-0DFD-4B95-A73D-2A5328263C55}" destId="{0AF39966-578B-40FE-B748-9DA76AB40A28}" srcOrd="1" destOrd="0" presId="urn:microsoft.com/office/officeart/2018/2/layout/IconVerticalSolidList"/>
    <dgm:cxn modelId="{6E996620-728C-4765-B5F3-B9E03BBBF3DE}" type="presParOf" srcId="{F373B6DA-0DFD-4B95-A73D-2A5328263C55}" destId="{949E4F76-A10A-4786-B618-64F3E51FD299}" srcOrd="2" destOrd="0" presId="urn:microsoft.com/office/officeart/2018/2/layout/IconVerticalSolidList"/>
    <dgm:cxn modelId="{5DFCCF03-3916-4796-83D1-CE80BC66BF3B}" type="presParOf" srcId="{949E4F76-A10A-4786-B618-64F3E51FD299}" destId="{DF69E342-DC1B-41D7-91E3-32CAEC4EC01C}" srcOrd="0" destOrd="0" presId="urn:microsoft.com/office/officeart/2018/2/layout/IconVerticalSolidList"/>
    <dgm:cxn modelId="{4E924993-D72C-475E-B24B-85399ED1F932}" type="presParOf" srcId="{949E4F76-A10A-4786-B618-64F3E51FD299}" destId="{EAA086E8-0159-4D6B-B658-550149CE4576}" srcOrd="1" destOrd="0" presId="urn:microsoft.com/office/officeart/2018/2/layout/IconVerticalSolidList"/>
    <dgm:cxn modelId="{CD69083B-7037-40B6-A9B8-8232FE9050C7}" type="presParOf" srcId="{949E4F76-A10A-4786-B618-64F3E51FD299}" destId="{E70723E1-BEB6-4D93-9C15-4EB86631CE82}" srcOrd="2" destOrd="0" presId="urn:microsoft.com/office/officeart/2018/2/layout/IconVerticalSolidList"/>
    <dgm:cxn modelId="{418CF1A3-E768-4607-8CFC-B0FB5450F18B}" type="presParOf" srcId="{949E4F76-A10A-4786-B618-64F3E51FD299}" destId="{49BAB181-E996-491C-8298-633B78EFCE36}" srcOrd="3" destOrd="0" presId="urn:microsoft.com/office/officeart/2018/2/layout/IconVerticalSolidList"/>
    <dgm:cxn modelId="{FC45E729-EC9F-4CCB-88D8-DBA0B546E0AB}" type="presParOf" srcId="{F373B6DA-0DFD-4B95-A73D-2A5328263C55}" destId="{AD4187CF-5E5F-43AE-802A-FFD4DF76C1A5}" srcOrd="3" destOrd="0" presId="urn:microsoft.com/office/officeart/2018/2/layout/IconVerticalSolidList"/>
    <dgm:cxn modelId="{D35B3603-597F-4598-A729-BD96EAA6B08F}" type="presParOf" srcId="{F373B6DA-0DFD-4B95-A73D-2A5328263C55}" destId="{4DE41625-87B6-4A74-B686-8481C562C4E0}" srcOrd="4" destOrd="0" presId="urn:microsoft.com/office/officeart/2018/2/layout/IconVerticalSolidList"/>
    <dgm:cxn modelId="{15D03708-3D17-4F40-8F92-669CA07AB320}" type="presParOf" srcId="{4DE41625-87B6-4A74-B686-8481C562C4E0}" destId="{5D2EC845-82FE-4F19-B089-ABABC45E7576}" srcOrd="0" destOrd="0" presId="urn:microsoft.com/office/officeart/2018/2/layout/IconVerticalSolidList"/>
    <dgm:cxn modelId="{D0C40D5A-6BF0-4A70-A43F-84431651011D}" type="presParOf" srcId="{4DE41625-87B6-4A74-B686-8481C562C4E0}" destId="{B3F05B15-A366-4892-ACB0-0D0DB6194ECF}" srcOrd="1" destOrd="0" presId="urn:microsoft.com/office/officeart/2018/2/layout/IconVerticalSolidList"/>
    <dgm:cxn modelId="{D939CA7F-AEA4-4046-B9EA-C2A89CD80952}" type="presParOf" srcId="{4DE41625-87B6-4A74-B686-8481C562C4E0}" destId="{44ADF2FB-FEE1-48E2-884D-47DF162EE143}" srcOrd="2" destOrd="0" presId="urn:microsoft.com/office/officeart/2018/2/layout/IconVerticalSolidList"/>
    <dgm:cxn modelId="{1E761804-AD9B-4F05-A019-6070E5C863BA}" type="presParOf" srcId="{4DE41625-87B6-4A74-B686-8481C562C4E0}" destId="{14C4CA8F-4E4D-40F5-B494-D74A889AD4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4189DF-FCC4-40EE-A95E-28AE398DF32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89FA9-E3E0-43C2-80B9-E187E02F92C2}">
      <dgm:prSet phldrT="[Text]" phldr="0"/>
      <dgm:spPr/>
      <dgm:t>
        <a:bodyPr/>
        <a:lstStyle/>
        <a:p>
          <a:r>
            <a:rPr lang="en-GB" b="1" noProof="0" dirty="0">
              <a:solidFill>
                <a:schemeClr val="accent6">
                  <a:lumMod val="75000"/>
                </a:schemeClr>
              </a:solidFill>
            </a:rPr>
            <a:t>Research</a:t>
          </a:r>
        </a:p>
      </dgm:t>
    </dgm:pt>
    <dgm:pt modelId="{64FB8FF3-C6F1-4CEF-A322-A2B9AED090C9}" type="parTrans" cxnId="{F24BEA98-AD6E-4545-9C40-FB8D0829B5C0}">
      <dgm:prSet/>
      <dgm:spPr/>
      <dgm:t>
        <a:bodyPr/>
        <a:lstStyle/>
        <a:p>
          <a:endParaRPr lang="en-GB"/>
        </a:p>
      </dgm:t>
    </dgm:pt>
    <dgm:pt modelId="{45BE75B6-5043-4CD2-A92A-E4A82EE497D9}" type="sibTrans" cxnId="{F24BEA98-AD6E-4545-9C40-FB8D0829B5C0}">
      <dgm:prSet/>
      <dgm:spPr/>
      <dgm:t>
        <a:bodyPr/>
        <a:lstStyle/>
        <a:p>
          <a:endParaRPr lang="en-GB"/>
        </a:p>
      </dgm:t>
    </dgm:pt>
    <dgm:pt modelId="{BA6B3FB0-206B-4977-8A51-1B0E4F73BA24}">
      <dgm:prSet phldrT="[Text]" phldr="0"/>
      <dgm:spPr/>
      <dgm:t>
        <a:bodyPr/>
        <a:lstStyle/>
        <a:p>
          <a:r>
            <a:rPr lang="en-GB" noProof="0" dirty="0">
              <a:solidFill>
                <a:schemeClr val="accent6">
                  <a:lumMod val="40000"/>
                  <a:lumOff val="60000"/>
                </a:schemeClr>
              </a:solidFill>
            </a:rPr>
            <a:t>Search</a:t>
          </a:r>
        </a:p>
      </dgm:t>
    </dgm:pt>
    <dgm:pt modelId="{CDE165AD-BA1F-4252-988F-EFA0BABD6619}" type="parTrans" cxnId="{5992009E-C6D9-4E7E-A701-84A3E9E2BC5C}">
      <dgm:prSet/>
      <dgm:spPr/>
      <dgm:t>
        <a:bodyPr/>
        <a:lstStyle/>
        <a:p>
          <a:endParaRPr lang="en-GB"/>
        </a:p>
      </dgm:t>
    </dgm:pt>
    <dgm:pt modelId="{D529BA17-700F-4642-BBFF-D684A1A9DD82}" type="sibTrans" cxnId="{5992009E-C6D9-4E7E-A701-84A3E9E2BC5C}">
      <dgm:prSet/>
      <dgm:spPr/>
      <dgm:t>
        <a:bodyPr/>
        <a:lstStyle/>
        <a:p>
          <a:endParaRPr lang="en-GB"/>
        </a:p>
      </dgm:t>
    </dgm:pt>
    <dgm:pt modelId="{05B142C4-0E9C-437C-B3C9-3286DBA76483}">
      <dgm:prSet phldrT="[Text]" phldr="0"/>
      <dgm:spPr/>
      <dgm:t>
        <a:bodyPr/>
        <a:lstStyle/>
        <a:p>
          <a:r>
            <a:rPr lang="en-GB" noProof="0" dirty="0">
              <a:solidFill>
                <a:schemeClr val="accent6">
                  <a:lumMod val="40000"/>
                  <a:lumOff val="60000"/>
                </a:schemeClr>
              </a:solidFill>
            </a:rPr>
            <a:t>Apply</a:t>
          </a:r>
        </a:p>
      </dgm:t>
    </dgm:pt>
    <dgm:pt modelId="{8A47104A-FA3F-4CD2-A3FA-3C6E1D07F4E1}" type="parTrans" cxnId="{D1E5FAB9-AAFF-4F44-8525-332AD60747E8}">
      <dgm:prSet/>
      <dgm:spPr/>
      <dgm:t>
        <a:bodyPr/>
        <a:lstStyle/>
        <a:p>
          <a:endParaRPr lang="en-GB"/>
        </a:p>
      </dgm:t>
    </dgm:pt>
    <dgm:pt modelId="{721FB961-47BD-40BE-B37F-2D934416B1CE}" type="sibTrans" cxnId="{D1E5FAB9-AAFF-4F44-8525-332AD60747E8}">
      <dgm:prSet/>
      <dgm:spPr/>
      <dgm:t>
        <a:bodyPr/>
        <a:lstStyle/>
        <a:p>
          <a:endParaRPr lang="en-GB"/>
        </a:p>
      </dgm:t>
    </dgm:pt>
    <dgm:pt modelId="{A4CDF9CF-A397-4C20-9291-9D92DF78AF30}" type="pres">
      <dgm:prSet presAssocID="{524189DF-FCC4-40EE-A95E-28AE398DF32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B76A9C8-3A0E-4EFE-B076-132ACF1CAF40}" type="pres">
      <dgm:prSet presAssocID="{3D589FA9-E3E0-43C2-80B9-E187E02F92C2}" presName="Accent1" presStyleCnt="0"/>
      <dgm:spPr/>
    </dgm:pt>
    <dgm:pt modelId="{F0CF47DD-1024-4C17-84A4-F88A442E6A48}" type="pres">
      <dgm:prSet presAssocID="{3D589FA9-E3E0-43C2-80B9-E187E02F92C2}" presName="Accent" presStyleLbl="node1" presStyleIdx="0" presStyleCnt="3"/>
      <dgm:spPr>
        <a:solidFill>
          <a:schemeClr val="accent6">
            <a:lumMod val="20000"/>
            <a:lumOff val="80000"/>
          </a:schemeClr>
        </a:solidFill>
      </dgm:spPr>
    </dgm:pt>
    <dgm:pt modelId="{DEA9DE61-3D28-4AB8-9736-EBA5FE41E932}" type="pres">
      <dgm:prSet presAssocID="{3D589FA9-E3E0-43C2-80B9-E187E02F92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34A2AD0-BEB4-4FB8-9FA3-B484FC53283C}" type="pres">
      <dgm:prSet presAssocID="{BA6B3FB0-206B-4977-8A51-1B0E4F73BA24}" presName="Accent2" presStyleCnt="0"/>
      <dgm:spPr/>
    </dgm:pt>
    <dgm:pt modelId="{5C1544FF-D402-4018-A593-550BBF72A35D}" type="pres">
      <dgm:prSet presAssocID="{BA6B3FB0-206B-4977-8A51-1B0E4F73BA24}" presName="Accent" presStyleLbl="nod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D56C2A44-C3DB-47D9-8894-D4069C5F56B0}" type="pres">
      <dgm:prSet presAssocID="{BA6B3FB0-206B-4977-8A51-1B0E4F73BA2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6A95909-0FEF-4C90-8BE0-106598ABD099}" type="pres">
      <dgm:prSet presAssocID="{05B142C4-0E9C-437C-B3C9-3286DBA76483}" presName="Accent3" presStyleCnt="0"/>
      <dgm:spPr/>
    </dgm:pt>
    <dgm:pt modelId="{3946AB23-B750-47AE-B03A-4A00E8370FD0}" type="pres">
      <dgm:prSet presAssocID="{05B142C4-0E9C-437C-B3C9-3286DBA76483}" presName="Accent" presStyleLbl="node1" presStyleIdx="2" presStyleCnt="3"/>
      <dgm:spPr>
        <a:solidFill>
          <a:schemeClr val="accent6">
            <a:lumMod val="60000"/>
            <a:lumOff val="40000"/>
          </a:schemeClr>
        </a:solidFill>
      </dgm:spPr>
    </dgm:pt>
    <dgm:pt modelId="{6CDEF7C3-4E3C-4B83-95CA-230C9B7F093C}" type="pres">
      <dgm:prSet presAssocID="{05B142C4-0E9C-437C-B3C9-3286DBA7648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3878C03-0D85-4828-AC12-6DF3CA1B33C2}" type="presOf" srcId="{524189DF-FCC4-40EE-A95E-28AE398DF322}" destId="{A4CDF9CF-A397-4C20-9291-9D92DF78AF30}" srcOrd="0" destOrd="0" presId="urn:microsoft.com/office/officeart/2009/layout/CircleArrowProcess"/>
    <dgm:cxn modelId="{01373089-1CC9-4E07-AED8-D8F72082DB49}" type="presOf" srcId="{BA6B3FB0-206B-4977-8A51-1B0E4F73BA24}" destId="{D56C2A44-C3DB-47D9-8894-D4069C5F56B0}" srcOrd="0" destOrd="0" presId="urn:microsoft.com/office/officeart/2009/layout/CircleArrowProcess"/>
    <dgm:cxn modelId="{F24BEA98-AD6E-4545-9C40-FB8D0829B5C0}" srcId="{524189DF-FCC4-40EE-A95E-28AE398DF322}" destId="{3D589FA9-E3E0-43C2-80B9-E187E02F92C2}" srcOrd="0" destOrd="0" parTransId="{64FB8FF3-C6F1-4CEF-A322-A2B9AED090C9}" sibTransId="{45BE75B6-5043-4CD2-A92A-E4A82EE497D9}"/>
    <dgm:cxn modelId="{5992009E-C6D9-4E7E-A701-84A3E9E2BC5C}" srcId="{524189DF-FCC4-40EE-A95E-28AE398DF322}" destId="{BA6B3FB0-206B-4977-8A51-1B0E4F73BA24}" srcOrd="1" destOrd="0" parTransId="{CDE165AD-BA1F-4252-988F-EFA0BABD6619}" sibTransId="{D529BA17-700F-4642-BBFF-D684A1A9DD82}"/>
    <dgm:cxn modelId="{D1E5FAB9-AAFF-4F44-8525-332AD60747E8}" srcId="{524189DF-FCC4-40EE-A95E-28AE398DF322}" destId="{05B142C4-0E9C-437C-B3C9-3286DBA76483}" srcOrd="2" destOrd="0" parTransId="{8A47104A-FA3F-4CD2-A3FA-3C6E1D07F4E1}" sibTransId="{721FB961-47BD-40BE-B37F-2D934416B1CE}"/>
    <dgm:cxn modelId="{D1F876DD-BE51-4057-A092-D3521C3E8730}" type="presOf" srcId="{3D589FA9-E3E0-43C2-80B9-E187E02F92C2}" destId="{DEA9DE61-3D28-4AB8-9736-EBA5FE41E932}" srcOrd="0" destOrd="0" presId="urn:microsoft.com/office/officeart/2009/layout/CircleArrowProcess"/>
    <dgm:cxn modelId="{35ADA7F1-7F9C-4647-8795-9891E74DEE6F}" type="presOf" srcId="{05B142C4-0E9C-437C-B3C9-3286DBA76483}" destId="{6CDEF7C3-4E3C-4B83-95CA-230C9B7F093C}" srcOrd="0" destOrd="0" presId="urn:microsoft.com/office/officeart/2009/layout/CircleArrowProcess"/>
    <dgm:cxn modelId="{8327D7D1-FF28-4472-981D-93157C57A91F}" type="presParOf" srcId="{A4CDF9CF-A397-4C20-9291-9D92DF78AF30}" destId="{BB76A9C8-3A0E-4EFE-B076-132ACF1CAF40}" srcOrd="0" destOrd="0" presId="urn:microsoft.com/office/officeart/2009/layout/CircleArrowProcess"/>
    <dgm:cxn modelId="{86790339-393B-48B2-8114-82E4472F5D15}" type="presParOf" srcId="{BB76A9C8-3A0E-4EFE-B076-132ACF1CAF40}" destId="{F0CF47DD-1024-4C17-84A4-F88A442E6A48}" srcOrd="0" destOrd="0" presId="urn:microsoft.com/office/officeart/2009/layout/CircleArrowProcess"/>
    <dgm:cxn modelId="{0845FDEC-CF0E-475D-844F-5656F63CBF00}" type="presParOf" srcId="{A4CDF9CF-A397-4C20-9291-9D92DF78AF30}" destId="{DEA9DE61-3D28-4AB8-9736-EBA5FE41E932}" srcOrd="1" destOrd="0" presId="urn:microsoft.com/office/officeart/2009/layout/CircleArrowProcess"/>
    <dgm:cxn modelId="{2AC13B2A-DD56-49B6-A619-AE162F2B1C90}" type="presParOf" srcId="{A4CDF9CF-A397-4C20-9291-9D92DF78AF30}" destId="{034A2AD0-BEB4-4FB8-9FA3-B484FC53283C}" srcOrd="2" destOrd="0" presId="urn:microsoft.com/office/officeart/2009/layout/CircleArrowProcess"/>
    <dgm:cxn modelId="{7E106DBD-0D54-4820-875D-81C5BFC81537}" type="presParOf" srcId="{034A2AD0-BEB4-4FB8-9FA3-B484FC53283C}" destId="{5C1544FF-D402-4018-A593-550BBF72A35D}" srcOrd="0" destOrd="0" presId="urn:microsoft.com/office/officeart/2009/layout/CircleArrowProcess"/>
    <dgm:cxn modelId="{C51000DE-83A7-49BF-95D2-1A791C119354}" type="presParOf" srcId="{A4CDF9CF-A397-4C20-9291-9D92DF78AF30}" destId="{D56C2A44-C3DB-47D9-8894-D4069C5F56B0}" srcOrd="3" destOrd="0" presId="urn:microsoft.com/office/officeart/2009/layout/CircleArrowProcess"/>
    <dgm:cxn modelId="{8134078E-3EB5-474A-894C-AED0900226A8}" type="presParOf" srcId="{A4CDF9CF-A397-4C20-9291-9D92DF78AF30}" destId="{B6A95909-0FEF-4C90-8BE0-106598ABD099}" srcOrd="4" destOrd="0" presId="urn:microsoft.com/office/officeart/2009/layout/CircleArrowProcess"/>
    <dgm:cxn modelId="{666ED3BA-90F8-4D05-B076-7A312DD03DE0}" type="presParOf" srcId="{B6A95909-0FEF-4C90-8BE0-106598ABD099}" destId="{3946AB23-B750-47AE-B03A-4A00E8370FD0}" srcOrd="0" destOrd="0" presId="urn:microsoft.com/office/officeart/2009/layout/CircleArrowProcess"/>
    <dgm:cxn modelId="{6AA1573D-CF98-4727-AB40-3CDC362C1A03}" type="presParOf" srcId="{A4CDF9CF-A397-4C20-9291-9D92DF78AF30}" destId="{6CDEF7C3-4E3C-4B83-95CA-230C9B7F093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189DF-FCC4-40EE-A95E-28AE398DF32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89FA9-E3E0-43C2-80B9-E187E02F92C2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Research</a:t>
          </a:r>
        </a:p>
      </dgm:t>
    </dgm:pt>
    <dgm:pt modelId="{64FB8FF3-C6F1-4CEF-A322-A2B9AED090C9}" type="parTrans" cxnId="{F24BEA98-AD6E-4545-9C40-FB8D0829B5C0}">
      <dgm:prSet/>
      <dgm:spPr/>
      <dgm:t>
        <a:bodyPr/>
        <a:lstStyle/>
        <a:p>
          <a:endParaRPr lang="en-GB"/>
        </a:p>
      </dgm:t>
    </dgm:pt>
    <dgm:pt modelId="{45BE75B6-5043-4CD2-A92A-E4A82EE497D9}" type="sibTrans" cxnId="{F24BEA98-AD6E-4545-9C40-FB8D0829B5C0}">
      <dgm:prSet/>
      <dgm:spPr/>
      <dgm:t>
        <a:bodyPr/>
        <a:lstStyle/>
        <a:p>
          <a:endParaRPr lang="en-GB"/>
        </a:p>
      </dgm:t>
    </dgm:pt>
    <dgm:pt modelId="{BA6B3FB0-206B-4977-8A51-1B0E4F73BA24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3D9072">
                  <a:lumMod val="75000"/>
                </a:srgbClr>
              </a:solidFill>
              <a:latin typeface="Neue Haas Grotesk Text Pro"/>
              <a:ea typeface="+mn-ea"/>
              <a:cs typeface="+mn-cs"/>
            </a:rPr>
            <a:t>Search</a:t>
          </a:r>
        </a:p>
      </dgm:t>
    </dgm:pt>
    <dgm:pt modelId="{CDE165AD-BA1F-4252-988F-EFA0BABD6619}" type="parTrans" cxnId="{5992009E-C6D9-4E7E-A701-84A3E9E2BC5C}">
      <dgm:prSet/>
      <dgm:spPr/>
      <dgm:t>
        <a:bodyPr/>
        <a:lstStyle/>
        <a:p>
          <a:endParaRPr lang="en-GB"/>
        </a:p>
      </dgm:t>
    </dgm:pt>
    <dgm:pt modelId="{D529BA17-700F-4642-BBFF-D684A1A9DD82}" type="sibTrans" cxnId="{5992009E-C6D9-4E7E-A701-84A3E9E2BC5C}">
      <dgm:prSet/>
      <dgm:spPr/>
      <dgm:t>
        <a:bodyPr/>
        <a:lstStyle/>
        <a:p>
          <a:endParaRPr lang="en-GB"/>
        </a:p>
      </dgm:t>
    </dgm:pt>
    <dgm:pt modelId="{05B142C4-0E9C-437C-B3C9-3286DBA76483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Apply</a:t>
          </a:r>
        </a:p>
      </dgm:t>
    </dgm:pt>
    <dgm:pt modelId="{8A47104A-FA3F-4CD2-A3FA-3C6E1D07F4E1}" type="parTrans" cxnId="{D1E5FAB9-AAFF-4F44-8525-332AD60747E8}">
      <dgm:prSet/>
      <dgm:spPr/>
      <dgm:t>
        <a:bodyPr/>
        <a:lstStyle/>
        <a:p>
          <a:endParaRPr lang="en-GB"/>
        </a:p>
      </dgm:t>
    </dgm:pt>
    <dgm:pt modelId="{721FB961-47BD-40BE-B37F-2D934416B1CE}" type="sibTrans" cxnId="{D1E5FAB9-AAFF-4F44-8525-332AD60747E8}">
      <dgm:prSet/>
      <dgm:spPr/>
      <dgm:t>
        <a:bodyPr/>
        <a:lstStyle/>
        <a:p>
          <a:endParaRPr lang="en-GB"/>
        </a:p>
      </dgm:t>
    </dgm:pt>
    <dgm:pt modelId="{A4CDF9CF-A397-4C20-9291-9D92DF78AF30}" type="pres">
      <dgm:prSet presAssocID="{524189DF-FCC4-40EE-A95E-28AE398DF32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B76A9C8-3A0E-4EFE-B076-132ACF1CAF40}" type="pres">
      <dgm:prSet presAssocID="{3D589FA9-E3E0-43C2-80B9-E187E02F92C2}" presName="Accent1" presStyleCnt="0"/>
      <dgm:spPr/>
    </dgm:pt>
    <dgm:pt modelId="{F0CF47DD-1024-4C17-84A4-F88A442E6A48}" type="pres">
      <dgm:prSet presAssocID="{3D589FA9-E3E0-43C2-80B9-E187E02F92C2}" presName="Accent" presStyleLbl="node1" presStyleIdx="0" presStyleCnt="3"/>
      <dgm:spPr>
        <a:solidFill>
          <a:schemeClr val="accent6">
            <a:lumMod val="20000"/>
            <a:lumOff val="80000"/>
          </a:schemeClr>
        </a:solidFill>
      </dgm:spPr>
    </dgm:pt>
    <dgm:pt modelId="{DEA9DE61-3D28-4AB8-9736-EBA5FE41E932}" type="pres">
      <dgm:prSet presAssocID="{3D589FA9-E3E0-43C2-80B9-E187E02F92C2}" presName="Parent1" presStyleLbl="revTx" presStyleIdx="0" presStyleCnt="3">
        <dgm:presLayoutVars>
          <dgm:chMax val="1"/>
          <dgm:chPref val="1"/>
          <dgm:bulletEnabled val="1"/>
        </dgm:presLayoutVars>
      </dgm:prSet>
      <dgm:spPr>
        <a:xfrm>
          <a:off x="2773960" y="706323"/>
          <a:ext cx="1086973" cy="543356"/>
        </a:xfrm>
        <a:prstGeom prst="rect">
          <a:avLst/>
        </a:prstGeom>
      </dgm:spPr>
    </dgm:pt>
    <dgm:pt modelId="{034A2AD0-BEB4-4FB8-9FA3-B484FC53283C}" type="pres">
      <dgm:prSet presAssocID="{BA6B3FB0-206B-4977-8A51-1B0E4F73BA24}" presName="Accent2" presStyleCnt="0"/>
      <dgm:spPr/>
    </dgm:pt>
    <dgm:pt modelId="{5C1544FF-D402-4018-A593-550BBF72A35D}" type="pres">
      <dgm:prSet presAssocID="{BA6B3FB0-206B-4977-8A51-1B0E4F73BA24}" presName="Accent" presStyleLbl="nod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D56C2A44-C3DB-47D9-8894-D4069C5F56B0}" type="pres">
      <dgm:prSet presAssocID="{BA6B3FB0-206B-4977-8A51-1B0E4F73BA24}" presName="Parent2" presStyleLbl="revTx" presStyleIdx="1" presStyleCnt="3">
        <dgm:presLayoutVars>
          <dgm:chMax val="1"/>
          <dgm:chPref val="1"/>
          <dgm:bulletEnabled val="1"/>
        </dgm:presLayoutVars>
      </dgm:prSet>
      <dgm:spPr>
        <a:xfrm>
          <a:off x="2232861" y="1836927"/>
          <a:ext cx="1086973" cy="543356"/>
        </a:xfrm>
        <a:prstGeom prst="rect">
          <a:avLst/>
        </a:prstGeom>
      </dgm:spPr>
    </dgm:pt>
    <dgm:pt modelId="{B6A95909-0FEF-4C90-8BE0-106598ABD099}" type="pres">
      <dgm:prSet presAssocID="{05B142C4-0E9C-437C-B3C9-3286DBA76483}" presName="Accent3" presStyleCnt="0"/>
      <dgm:spPr/>
    </dgm:pt>
    <dgm:pt modelId="{3946AB23-B750-47AE-B03A-4A00E8370FD0}" type="pres">
      <dgm:prSet presAssocID="{05B142C4-0E9C-437C-B3C9-3286DBA76483}" presName="Accent" presStyleLbl="node1" presStyleIdx="2" presStyleCnt="3"/>
      <dgm:spPr>
        <a:solidFill>
          <a:schemeClr val="accent6">
            <a:lumMod val="60000"/>
            <a:lumOff val="40000"/>
          </a:schemeClr>
        </a:solidFill>
      </dgm:spPr>
    </dgm:pt>
    <dgm:pt modelId="{6CDEF7C3-4E3C-4B83-95CA-230C9B7F093C}" type="pres">
      <dgm:prSet presAssocID="{05B142C4-0E9C-437C-B3C9-3286DBA76483}" presName="Parent3" presStyleLbl="revTx" presStyleIdx="2" presStyleCnt="3">
        <dgm:presLayoutVars>
          <dgm:chMax val="1"/>
          <dgm:chPref val="1"/>
          <dgm:bulletEnabled val="1"/>
        </dgm:presLayoutVars>
      </dgm:prSet>
      <dgm:spPr>
        <a:xfrm>
          <a:off x="2776532" y="2969158"/>
          <a:ext cx="1086973" cy="543356"/>
        </a:xfrm>
        <a:prstGeom prst="rect">
          <a:avLst/>
        </a:prstGeom>
      </dgm:spPr>
    </dgm:pt>
  </dgm:ptLst>
  <dgm:cxnLst>
    <dgm:cxn modelId="{23878C03-0D85-4828-AC12-6DF3CA1B33C2}" type="presOf" srcId="{524189DF-FCC4-40EE-A95E-28AE398DF322}" destId="{A4CDF9CF-A397-4C20-9291-9D92DF78AF30}" srcOrd="0" destOrd="0" presId="urn:microsoft.com/office/officeart/2009/layout/CircleArrowProcess"/>
    <dgm:cxn modelId="{01373089-1CC9-4E07-AED8-D8F72082DB49}" type="presOf" srcId="{BA6B3FB0-206B-4977-8A51-1B0E4F73BA24}" destId="{D56C2A44-C3DB-47D9-8894-D4069C5F56B0}" srcOrd="0" destOrd="0" presId="urn:microsoft.com/office/officeart/2009/layout/CircleArrowProcess"/>
    <dgm:cxn modelId="{F24BEA98-AD6E-4545-9C40-FB8D0829B5C0}" srcId="{524189DF-FCC4-40EE-A95E-28AE398DF322}" destId="{3D589FA9-E3E0-43C2-80B9-E187E02F92C2}" srcOrd="0" destOrd="0" parTransId="{64FB8FF3-C6F1-4CEF-A322-A2B9AED090C9}" sibTransId="{45BE75B6-5043-4CD2-A92A-E4A82EE497D9}"/>
    <dgm:cxn modelId="{5992009E-C6D9-4E7E-A701-84A3E9E2BC5C}" srcId="{524189DF-FCC4-40EE-A95E-28AE398DF322}" destId="{BA6B3FB0-206B-4977-8A51-1B0E4F73BA24}" srcOrd="1" destOrd="0" parTransId="{CDE165AD-BA1F-4252-988F-EFA0BABD6619}" sibTransId="{D529BA17-700F-4642-BBFF-D684A1A9DD82}"/>
    <dgm:cxn modelId="{D1E5FAB9-AAFF-4F44-8525-332AD60747E8}" srcId="{524189DF-FCC4-40EE-A95E-28AE398DF322}" destId="{05B142C4-0E9C-437C-B3C9-3286DBA76483}" srcOrd="2" destOrd="0" parTransId="{8A47104A-FA3F-4CD2-A3FA-3C6E1D07F4E1}" sibTransId="{721FB961-47BD-40BE-B37F-2D934416B1CE}"/>
    <dgm:cxn modelId="{D1F876DD-BE51-4057-A092-D3521C3E8730}" type="presOf" srcId="{3D589FA9-E3E0-43C2-80B9-E187E02F92C2}" destId="{DEA9DE61-3D28-4AB8-9736-EBA5FE41E932}" srcOrd="0" destOrd="0" presId="urn:microsoft.com/office/officeart/2009/layout/CircleArrowProcess"/>
    <dgm:cxn modelId="{35ADA7F1-7F9C-4647-8795-9891E74DEE6F}" type="presOf" srcId="{05B142C4-0E9C-437C-B3C9-3286DBA76483}" destId="{6CDEF7C3-4E3C-4B83-95CA-230C9B7F093C}" srcOrd="0" destOrd="0" presId="urn:microsoft.com/office/officeart/2009/layout/CircleArrowProcess"/>
    <dgm:cxn modelId="{8327D7D1-FF28-4472-981D-93157C57A91F}" type="presParOf" srcId="{A4CDF9CF-A397-4C20-9291-9D92DF78AF30}" destId="{BB76A9C8-3A0E-4EFE-B076-132ACF1CAF40}" srcOrd="0" destOrd="0" presId="urn:microsoft.com/office/officeart/2009/layout/CircleArrowProcess"/>
    <dgm:cxn modelId="{86790339-393B-48B2-8114-82E4472F5D15}" type="presParOf" srcId="{BB76A9C8-3A0E-4EFE-B076-132ACF1CAF40}" destId="{F0CF47DD-1024-4C17-84A4-F88A442E6A48}" srcOrd="0" destOrd="0" presId="urn:microsoft.com/office/officeart/2009/layout/CircleArrowProcess"/>
    <dgm:cxn modelId="{0845FDEC-CF0E-475D-844F-5656F63CBF00}" type="presParOf" srcId="{A4CDF9CF-A397-4C20-9291-9D92DF78AF30}" destId="{DEA9DE61-3D28-4AB8-9736-EBA5FE41E932}" srcOrd="1" destOrd="0" presId="urn:microsoft.com/office/officeart/2009/layout/CircleArrowProcess"/>
    <dgm:cxn modelId="{2AC13B2A-DD56-49B6-A619-AE162F2B1C90}" type="presParOf" srcId="{A4CDF9CF-A397-4C20-9291-9D92DF78AF30}" destId="{034A2AD0-BEB4-4FB8-9FA3-B484FC53283C}" srcOrd="2" destOrd="0" presId="urn:microsoft.com/office/officeart/2009/layout/CircleArrowProcess"/>
    <dgm:cxn modelId="{7E106DBD-0D54-4820-875D-81C5BFC81537}" type="presParOf" srcId="{034A2AD0-BEB4-4FB8-9FA3-B484FC53283C}" destId="{5C1544FF-D402-4018-A593-550BBF72A35D}" srcOrd="0" destOrd="0" presId="urn:microsoft.com/office/officeart/2009/layout/CircleArrowProcess"/>
    <dgm:cxn modelId="{C51000DE-83A7-49BF-95D2-1A791C119354}" type="presParOf" srcId="{A4CDF9CF-A397-4C20-9291-9D92DF78AF30}" destId="{D56C2A44-C3DB-47D9-8894-D4069C5F56B0}" srcOrd="3" destOrd="0" presId="urn:microsoft.com/office/officeart/2009/layout/CircleArrowProcess"/>
    <dgm:cxn modelId="{8134078E-3EB5-474A-894C-AED0900226A8}" type="presParOf" srcId="{A4CDF9CF-A397-4C20-9291-9D92DF78AF30}" destId="{B6A95909-0FEF-4C90-8BE0-106598ABD099}" srcOrd="4" destOrd="0" presId="urn:microsoft.com/office/officeart/2009/layout/CircleArrowProcess"/>
    <dgm:cxn modelId="{666ED3BA-90F8-4D05-B076-7A312DD03DE0}" type="presParOf" srcId="{B6A95909-0FEF-4C90-8BE0-106598ABD099}" destId="{3946AB23-B750-47AE-B03A-4A00E8370FD0}" srcOrd="0" destOrd="0" presId="urn:microsoft.com/office/officeart/2009/layout/CircleArrowProcess"/>
    <dgm:cxn modelId="{6AA1573D-CF98-4727-AB40-3CDC362C1A03}" type="presParOf" srcId="{A4CDF9CF-A397-4C20-9291-9D92DF78AF30}" destId="{6CDEF7C3-4E3C-4B83-95CA-230C9B7F093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4189DF-FCC4-40EE-A95E-28AE398DF32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89FA9-E3E0-43C2-80B9-E187E02F92C2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Research</a:t>
          </a:r>
        </a:p>
      </dgm:t>
    </dgm:pt>
    <dgm:pt modelId="{64FB8FF3-C6F1-4CEF-A322-A2B9AED090C9}" type="parTrans" cxnId="{F24BEA98-AD6E-4545-9C40-FB8D0829B5C0}">
      <dgm:prSet/>
      <dgm:spPr/>
      <dgm:t>
        <a:bodyPr/>
        <a:lstStyle/>
        <a:p>
          <a:endParaRPr lang="en-GB"/>
        </a:p>
      </dgm:t>
    </dgm:pt>
    <dgm:pt modelId="{45BE75B6-5043-4CD2-A92A-E4A82EE497D9}" type="sibTrans" cxnId="{F24BEA98-AD6E-4545-9C40-FB8D0829B5C0}">
      <dgm:prSet/>
      <dgm:spPr/>
      <dgm:t>
        <a:bodyPr/>
        <a:lstStyle/>
        <a:p>
          <a:endParaRPr lang="en-GB"/>
        </a:p>
      </dgm:t>
    </dgm:pt>
    <dgm:pt modelId="{BA6B3FB0-206B-4977-8A51-1B0E4F73BA24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3D9072">
                  <a:lumMod val="75000"/>
                </a:srgbClr>
              </a:solidFill>
              <a:latin typeface="Neue Haas Grotesk Text Pro"/>
              <a:ea typeface="+mn-ea"/>
              <a:cs typeface="+mn-cs"/>
            </a:rPr>
            <a:t>Search</a:t>
          </a:r>
        </a:p>
      </dgm:t>
    </dgm:pt>
    <dgm:pt modelId="{CDE165AD-BA1F-4252-988F-EFA0BABD6619}" type="parTrans" cxnId="{5992009E-C6D9-4E7E-A701-84A3E9E2BC5C}">
      <dgm:prSet/>
      <dgm:spPr/>
      <dgm:t>
        <a:bodyPr/>
        <a:lstStyle/>
        <a:p>
          <a:endParaRPr lang="en-GB"/>
        </a:p>
      </dgm:t>
    </dgm:pt>
    <dgm:pt modelId="{D529BA17-700F-4642-BBFF-D684A1A9DD82}" type="sibTrans" cxnId="{5992009E-C6D9-4E7E-A701-84A3E9E2BC5C}">
      <dgm:prSet/>
      <dgm:spPr/>
      <dgm:t>
        <a:bodyPr/>
        <a:lstStyle/>
        <a:p>
          <a:endParaRPr lang="en-GB"/>
        </a:p>
      </dgm:t>
    </dgm:pt>
    <dgm:pt modelId="{05B142C4-0E9C-437C-B3C9-3286DBA76483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Apply</a:t>
          </a:r>
        </a:p>
      </dgm:t>
    </dgm:pt>
    <dgm:pt modelId="{8A47104A-FA3F-4CD2-A3FA-3C6E1D07F4E1}" type="parTrans" cxnId="{D1E5FAB9-AAFF-4F44-8525-332AD60747E8}">
      <dgm:prSet/>
      <dgm:spPr/>
      <dgm:t>
        <a:bodyPr/>
        <a:lstStyle/>
        <a:p>
          <a:endParaRPr lang="en-GB"/>
        </a:p>
      </dgm:t>
    </dgm:pt>
    <dgm:pt modelId="{721FB961-47BD-40BE-B37F-2D934416B1CE}" type="sibTrans" cxnId="{D1E5FAB9-AAFF-4F44-8525-332AD60747E8}">
      <dgm:prSet/>
      <dgm:spPr/>
      <dgm:t>
        <a:bodyPr/>
        <a:lstStyle/>
        <a:p>
          <a:endParaRPr lang="en-GB"/>
        </a:p>
      </dgm:t>
    </dgm:pt>
    <dgm:pt modelId="{A4CDF9CF-A397-4C20-9291-9D92DF78AF30}" type="pres">
      <dgm:prSet presAssocID="{524189DF-FCC4-40EE-A95E-28AE398DF32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B76A9C8-3A0E-4EFE-B076-132ACF1CAF40}" type="pres">
      <dgm:prSet presAssocID="{3D589FA9-E3E0-43C2-80B9-E187E02F92C2}" presName="Accent1" presStyleCnt="0"/>
      <dgm:spPr/>
    </dgm:pt>
    <dgm:pt modelId="{F0CF47DD-1024-4C17-84A4-F88A442E6A48}" type="pres">
      <dgm:prSet presAssocID="{3D589FA9-E3E0-43C2-80B9-E187E02F92C2}" presName="Accent" presStyleLbl="node1" presStyleIdx="0" presStyleCnt="3"/>
      <dgm:spPr>
        <a:solidFill>
          <a:schemeClr val="accent6">
            <a:lumMod val="20000"/>
            <a:lumOff val="80000"/>
          </a:schemeClr>
        </a:solidFill>
      </dgm:spPr>
    </dgm:pt>
    <dgm:pt modelId="{DEA9DE61-3D28-4AB8-9736-EBA5FE41E932}" type="pres">
      <dgm:prSet presAssocID="{3D589FA9-E3E0-43C2-80B9-E187E02F92C2}" presName="Parent1" presStyleLbl="revTx" presStyleIdx="0" presStyleCnt="3">
        <dgm:presLayoutVars>
          <dgm:chMax val="1"/>
          <dgm:chPref val="1"/>
          <dgm:bulletEnabled val="1"/>
        </dgm:presLayoutVars>
      </dgm:prSet>
      <dgm:spPr>
        <a:xfrm>
          <a:off x="2773960" y="706323"/>
          <a:ext cx="1086973" cy="543356"/>
        </a:xfrm>
        <a:prstGeom prst="rect">
          <a:avLst/>
        </a:prstGeom>
      </dgm:spPr>
    </dgm:pt>
    <dgm:pt modelId="{034A2AD0-BEB4-4FB8-9FA3-B484FC53283C}" type="pres">
      <dgm:prSet presAssocID="{BA6B3FB0-206B-4977-8A51-1B0E4F73BA24}" presName="Accent2" presStyleCnt="0"/>
      <dgm:spPr/>
    </dgm:pt>
    <dgm:pt modelId="{5C1544FF-D402-4018-A593-550BBF72A35D}" type="pres">
      <dgm:prSet presAssocID="{BA6B3FB0-206B-4977-8A51-1B0E4F73BA24}" presName="Accent" presStyleLbl="nod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D56C2A44-C3DB-47D9-8894-D4069C5F56B0}" type="pres">
      <dgm:prSet presAssocID="{BA6B3FB0-206B-4977-8A51-1B0E4F73BA24}" presName="Parent2" presStyleLbl="revTx" presStyleIdx="1" presStyleCnt="3">
        <dgm:presLayoutVars>
          <dgm:chMax val="1"/>
          <dgm:chPref val="1"/>
          <dgm:bulletEnabled val="1"/>
        </dgm:presLayoutVars>
      </dgm:prSet>
      <dgm:spPr>
        <a:xfrm>
          <a:off x="2232861" y="1836927"/>
          <a:ext cx="1086973" cy="543356"/>
        </a:xfrm>
        <a:prstGeom prst="rect">
          <a:avLst/>
        </a:prstGeom>
      </dgm:spPr>
    </dgm:pt>
    <dgm:pt modelId="{B6A95909-0FEF-4C90-8BE0-106598ABD099}" type="pres">
      <dgm:prSet presAssocID="{05B142C4-0E9C-437C-B3C9-3286DBA76483}" presName="Accent3" presStyleCnt="0"/>
      <dgm:spPr/>
    </dgm:pt>
    <dgm:pt modelId="{3946AB23-B750-47AE-B03A-4A00E8370FD0}" type="pres">
      <dgm:prSet presAssocID="{05B142C4-0E9C-437C-B3C9-3286DBA76483}" presName="Accent" presStyleLbl="node1" presStyleIdx="2" presStyleCnt="3"/>
      <dgm:spPr>
        <a:solidFill>
          <a:schemeClr val="accent6">
            <a:lumMod val="60000"/>
            <a:lumOff val="40000"/>
          </a:schemeClr>
        </a:solidFill>
      </dgm:spPr>
    </dgm:pt>
    <dgm:pt modelId="{6CDEF7C3-4E3C-4B83-95CA-230C9B7F093C}" type="pres">
      <dgm:prSet presAssocID="{05B142C4-0E9C-437C-B3C9-3286DBA76483}" presName="Parent3" presStyleLbl="revTx" presStyleIdx="2" presStyleCnt="3">
        <dgm:presLayoutVars>
          <dgm:chMax val="1"/>
          <dgm:chPref val="1"/>
          <dgm:bulletEnabled val="1"/>
        </dgm:presLayoutVars>
      </dgm:prSet>
      <dgm:spPr>
        <a:xfrm>
          <a:off x="2776532" y="2969158"/>
          <a:ext cx="1086973" cy="543356"/>
        </a:xfrm>
        <a:prstGeom prst="rect">
          <a:avLst/>
        </a:prstGeom>
      </dgm:spPr>
    </dgm:pt>
  </dgm:ptLst>
  <dgm:cxnLst>
    <dgm:cxn modelId="{23878C03-0D85-4828-AC12-6DF3CA1B33C2}" type="presOf" srcId="{524189DF-FCC4-40EE-A95E-28AE398DF322}" destId="{A4CDF9CF-A397-4C20-9291-9D92DF78AF30}" srcOrd="0" destOrd="0" presId="urn:microsoft.com/office/officeart/2009/layout/CircleArrowProcess"/>
    <dgm:cxn modelId="{01373089-1CC9-4E07-AED8-D8F72082DB49}" type="presOf" srcId="{BA6B3FB0-206B-4977-8A51-1B0E4F73BA24}" destId="{D56C2A44-C3DB-47D9-8894-D4069C5F56B0}" srcOrd="0" destOrd="0" presId="urn:microsoft.com/office/officeart/2009/layout/CircleArrowProcess"/>
    <dgm:cxn modelId="{F24BEA98-AD6E-4545-9C40-FB8D0829B5C0}" srcId="{524189DF-FCC4-40EE-A95E-28AE398DF322}" destId="{3D589FA9-E3E0-43C2-80B9-E187E02F92C2}" srcOrd="0" destOrd="0" parTransId="{64FB8FF3-C6F1-4CEF-A322-A2B9AED090C9}" sibTransId="{45BE75B6-5043-4CD2-A92A-E4A82EE497D9}"/>
    <dgm:cxn modelId="{5992009E-C6D9-4E7E-A701-84A3E9E2BC5C}" srcId="{524189DF-FCC4-40EE-A95E-28AE398DF322}" destId="{BA6B3FB0-206B-4977-8A51-1B0E4F73BA24}" srcOrd="1" destOrd="0" parTransId="{CDE165AD-BA1F-4252-988F-EFA0BABD6619}" sibTransId="{D529BA17-700F-4642-BBFF-D684A1A9DD82}"/>
    <dgm:cxn modelId="{D1E5FAB9-AAFF-4F44-8525-332AD60747E8}" srcId="{524189DF-FCC4-40EE-A95E-28AE398DF322}" destId="{05B142C4-0E9C-437C-B3C9-3286DBA76483}" srcOrd="2" destOrd="0" parTransId="{8A47104A-FA3F-4CD2-A3FA-3C6E1D07F4E1}" sibTransId="{721FB961-47BD-40BE-B37F-2D934416B1CE}"/>
    <dgm:cxn modelId="{D1F876DD-BE51-4057-A092-D3521C3E8730}" type="presOf" srcId="{3D589FA9-E3E0-43C2-80B9-E187E02F92C2}" destId="{DEA9DE61-3D28-4AB8-9736-EBA5FE41E932}" srcOrd="0" destOrd="0" presId="urn:microsoft.com/office/officeart/2009/layout/CircleArrowProcess"/>
    <dgm:cxn modelId="{35ADA7F1-7F9C-4647-8795-9891E74DEE6F}" type="presOf" srcId="{05B142C4-0E9C-437C-B3C9-3286DBA76483}" destId="{6CDEF7C3-4E3C-4B83-95CA-230C9B7F093C}" srcOrd="0" destOrd="0" presId="urn:microsoft.com/office/officeart/2009/layout/CircleArrowProcess"/>
    <dgm:cxn modelId="{8327D7D1-FF28-4472-981D-93157C57A91F}" type="presParOf" srcId="{A4CDF9CF-A397-4C20-9291-9D92DF78AF30}" destId="{BB76A9C8-3A0E-4EFE-B076-132ACF1CAF40}" srcOrd="0" destOrd="0" presId="urn:microsoft.com/office/officeart/2009/layout/CircleArrowProcess"/>
    <dgm:cxn modelId="{86790339-393B-48B2-8114-82E4472F5D15}" type="presParOf" srcId="{BB76A9C8-3A0E-4EFE-B076-132ACF1CAF40}" destId="{F0CF47DD-1024-4C17-84A4-F88A442E6A48}" srcOrd="0" destOrd="0" presId="urn:microsoft.com/office/officeart/2009/layout/CircleArrowProcess"/>
    <dgm:cxn modelId="{0845FDEC-CF0E-475D-844F-5656F63CBF00}" type="presParOf" srcId="{A4CDF9CF-A397-4C20-9291-9D92DF78AF30}" destId="{DEA9DE61-3D28-4AB8-9736-EBA5FE41E932}" srcOrd="1" destOrd="0" presId="urn:microsoft.com/office/officeart/2009/layout/CircleArrowProcess"/>
    <dgm:cxn modelId="{2AC13B2A-DD56-49B6-A619-AE162F2B1C90}" type="presParOf" srcId="{A4CDF9CF-A397-4C20-9291-9D92DF78AF30}" destId="{034A2AD0-BEB4-4FB8-9FA3-B484FC53283C}" srcOrd="2" destOrd="0" presId="urn:microsoft.com/office/officeart/2009/layout/CircleArrowProcess"/>
    <dgm:cxn modelId="{7E106DBD-0D54-4820-875D-81C5BFC81537}" type="presParOf" srcId="{034A2AD0-BEB4-4FB8-9FA3-B484FC53283C}" destId="{5C1544FF-D402-4018-A593-550BBF72A35D}" srcOrd="0" destOrd="0" presId="urn:microsoft.com/office/officeart/2009/layout/CircleArrowProcess"/>
    <dgm:cxn modelId="{C51000DE-83A7-49BF-95D2-1A791C119354}" type="presParOf" srcId="{A4CDF9CF-A397-4C20-9291-9D92DF78AF30}" destId="{D56C2A44-C3DB-47D9-8894-D4069C5F56B0}" srcOrd="3" destOrd="0" presId="urn:microsoft.com/office/officeart/2009/layout/CircleArrowProcess"/>
    <dgm:cxn modelId="{8134078E-3EB5-474A-894C-AED0900226A8}" type="presParOf" srcId="{A4CDF9CF-A397-4C20-9291-9D92DF78AF30}" destId="{B6A95909-0FEF-4C90-8BE0-106598ABD099}" srcOrd="4" destOrd="0" presId="urn:microsoft.com/office/officeart/2009/layout/CircleArrowProcess"/>
    <dgm:cxn modelId="{666ED3BA-90F8-4D05-B076-7A312DD03DE0}" type="presParOf" srcId="{B6A95909-0FEF-4C90-8BE0-106598ABD099}" destId="{3946AB23-B750-47AE-B03A-4A00E8370FD0}" srcOrd="0" destOrd="0" presId="urn:microsoft.com/office/officeart/2009/layout/CircleArrowProcess"/>
    <dgm:cxn modelId="{6AA1573D-CF98-4727-AB40-3CDC362C1A03}" type="presParOf" srcId="{A4CDF9CF-A397-4C20-9291-9D92DF78AF30}" destId="{6CDEF7C3-4E3C-4B83-95CA-230C9B7F093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4189DF-FCC4-40EE-A95E-28AE398DF32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89FA9-E3E0-43C2-80B9-E187E02F92C2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Research</a:t>
          </a:r>
        </a:p>
      </dgm:t>
    </dgm:pt>
    <dgm:pt modelId="{64FB8FF3-C6F1-4CEF-A322-A2B9AED090C9}" type="parTrans" cxnId="{F24BEA98-AD6E-4545-9C40-FB8D0829B5C0}">
      <dgm:prSet/>
      <dgm:spPr/>
      <dgm:t>
        <a:bodyPr/>
        <a:lstStyle/>
        <a:p>
          <a:endParaRPr lang="en-GB"/>
        </a:p>
      </dgm:t>
    </dgm:pt>
    <dgm:pt modelId="{45BE75B6-5043-4CD2-A92A-E4A82EE497D9}" type="sibTrans" cxnId="{F24BEA98-AD6E-4545-9C40-FB8D0829B5C0}">
      <dgm:prSet/>
      <dgm:spPr/>
      <dgm:t>
        <a:bodyPr/>
        <a:lstStyle/>
        <a:p>
          <a:endParaRPr lang="en-GB"/>
        </a:p>
      </dgm:t>
    </dgm:pt>
    <dgm:pt modelId="{BA6B3FB0-206B-4977-8A51-1B0E4F73BA24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Search</a:t>
          </a:r>
        </a:p>
      </dgm:t>
    </dgm:pt>
    <dgm:pt modelId="{CDE165AD-BA1F-4252-988F-EFA0BABD6619}" type="parTrans" cxnId="{5992009E-C6D9-4E7E-A701-84A3E9E2BC5C}">
      <dgm:prSet/>
      <dgm:spPr/>
      <dgm:t>
        <a:bodyPr/>
        <a:lstStyle/>
        <a:p>
          <a:endParaRPr lang="en-GB"/>
        </a:p>
      </dgm:t>
    </dgm:pt>
    <dgm:pt modelId="{D529BA17-700F-4642-BBFF-D684A1A9DD82}" type="sibTrans" cxnId="{5992009E-C6D9-4E7E-A701-84A3E9E2BC5C}">
      <dgm:prSet/>
      <dgm:spPr/>
      <dgm:t>
        <a:bodyPr/>
        <a:lstStyle/>
        <a:p>
          <a:endParaRPr lang="en-GB"/>
        </a:p>
      </dgm:t>
    </dgm:pt>
    <dgm:pt modelId="{05B142C4-0E9C-437C-B3C9-3286DBA76483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3D9072">
                  <a:lumMod val="75000"/>
                </a:srgbClr>
              </a:solidFill>
              <a:latin typeface="Neue Haas Grotesk Text Pro"/>
              <a:ea typeface="+mn-ea"/>
              <a:cs typeface="+mn-cs"/>
            </a:rPr>
            <a:t>Apply</a:t>
          </a:r>
        </a:p>
      </dgm:t>
    </dgm:pt>
    <dgm:pt modelId="{8A47104A-FA3F-4CD2-A3FA-3C6E1D07F4E1}" type="parTrans" cxnId="{D1E5FAB9-AAFF-4F44-8525-332AD60747E8}">
      <dgm:prSet/>
      <dgm:spPr/>
      <dgm:t>
        <a:bodyPr/>
        <a:lstStyle/>
        <a:p>
          <a:endParaRPr lang="en-GB"/>
        </a:p>
      </dgm:t>
    </dgm:pt>
    <dgm:pt modelId="{721FB961-47BD-40BE-B37F-2D934416B1CE}" type="sibTrans" cxnId="{D1E5FAB9-AAFF-4F44-8525-332AD60747E8}">
      <dgm:prSet/>
      <dgm:spPr/>
      <dgm:t>
        <a:bodyPr/>
        <a:lstStyle/>
        <a:p>
          <a:endParaRPr lang="en-GB"/>
        </a:p>
      </dgm:t>
    </dgm:pt>
    <dgm:pt modelId="{A4CDF9CF-A397-4C20-9291-9D92DF78AF30}" type="pres">
      <dgm:prSet presAssocID="{524189DF-FCC4-40EE-A95E-28AE398DF32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B76A9C8-3A0E-4EFE-B076-132ACF1CAF40}" type="pres">
      <dgm:prSet presAssocID="{3D589FA9-E3E0-43C2-80B9-E187E02F92C2}" presName="Accent1" presStyleCnt="0"/>
      <dgm:spPr/>
    </dgm:pt>
    <dgm:pt modelId="{F0CF47DD-1024-4C17-84A4-F88A442E6A48}" type="pres">
      <dgm:prSet presAssocID="{3D589FA9-E3E0-43C2-80B9-E187E02F92C2}" presName="Accent" presStyleLbl="node1" presStyleIdx="0" presStyleCnt="3"/>
      <dgm:spPr>
        <a:solidFill>
          <a:schemeClr val="accent6">
            <a:lumMod val="20000"/>
            <a:lumOff val="80000"/>
          </a:schemeClr>
        </a:solidFill>
      </dgm:spPr>
    </dgm:pt>
    <dgm:pt modelId="{DEA9DE61-3D28-4AB8-9736-EBA5FE41E932}" type="pres">
      <dgm:prSet presAssocID="{3D589FA9-E3E0-43C2-80B9-E187E02F92C2}" presName="Parent1" presStyleLbl="revTx" presStyleIdx="0" presStyleCnt="3">
        <dgm:presLayoutVars>
          <dgm:chMax val="1"/>
          <dgm:chPref val="1"/>
          <dgm:bulletEnabled val="1"/>
        </dgm:presLayoutVars>
      </dgm:prSet>
      <dgm:spPr>
        <a:xfrm>
          <a:off x="2773960" y="706323"/>
          <a:ext cx="1086973" cy="543356"/>
        </a:xfrm>
        <a:prstGeom prst="rect">
          <a:avLst/>
        </a:prstGeom>
      </dgm:spPr>
    </dgm:pt>
    <dgm:pt modelId="{034A2AD0-BEB4-4FB8-9FA3-B484FC53283C}" type="pres">
      <dgm:prSet presAssocID="{BA6B3FB0-206B-4977-8A51-1B0E4F73BA24}" presName="Accent2" presStyleCnt="0"/>
      <dgm:spPr/>
    </dgm:pt>
    <dgm:pt modelId="{5C1544FF-D402-4018-A593-550BBF72A35D}" type="pres">
      <dgm:prSet presAssocID="{BA6B3FB0-206B-4977-8A51-1B0E4F73BA24}" presName="Accent" presStyleLbl="nod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D56C2A44-C3DB-47D9-8894-D4069C5F56B0}" type="pres">
      <dgm:prSet presAssocID="{BA6B3FB0-206B-4977-8A51-1B0E4F73BA24}" presName="Parent2" presStyleLbl="revTx" presStyleIdx="1" presStyleCnt="3">
        <dgm:presLayoutVars>
          <dgm:chMax val="1"/>
          <dgm:chPref val="1"/>
          <dgm:bulletEnabled val="1"/>
        </dgm:presLayoutVars>
      </dgm:prSet>
      <dgm:spPr>
        <a:xfrm>
          <a:off x="2232861" y="1836927"/>
          <a:ext cx="1086973" cy="543356"/>
        </a:xfrm>
        <a:prstGeom prst="rect">
          <a:avLst/>
        </a:prstGeom>
      </dgm:spPr>
    </dgm:pt>
    <dgm:pt modelId="{B6A95909-0FEF-4C90-8BE0-106598ABD099}" type="pres">
      <dgm:prSet presAssocID="{05B142C4-0E9C-437C-B3C9-3286DBA76483}" presName="Accent3" presStyleCnt="0"/>
      <dgm:spPr/>
    </dgm:pt>
    <dgm:pt modelId="{3946AB23-B750-47AE-B03A-4A00E8370FD0}" type="pres">
      <dgm:prSet presAssocID="{05B142C4-0E9C-437C-B3C9-3286DBA76483}" presName="Accent" presStyleLbl="node1" presStyleIdx="2" presStyleCnt="3"/>
      <dgm:spPr>
        <a:solidFill>
          <a:schemeClr val="accent6">
            <a:lumMod val="60000"/>
            <a:lumOff val="40000"/>
          </a:schemeClr>
        </a:solidFill>
      </dgm:spPr>
    </dgm:pt>
    <dgm:pt modelId="{6CDEF7C3-4E3C-4B83-95CA-230C9B7F093C}" type="pres">
      <dgm:prSet presAssocID="{05B142C4-0E9C-437C-B3C9-3286DBA76483}" presName="Parent3" presStyleLbl="revTx" presStyleIdx="2" presStyleCnt="3">
        <dgm:presLayoutVars>
          <dgm:chMax val="1"/>
          <dgm:chPref val="1"/>
          <dgm:bulletEnabled val="1"/>
        </dgm:presLayoutVars>
      </dgm:prSet>
      <dgm:spPr>
        <a:xfrm>
          <a:off x="2776532" y="2969158"/>
          <a:ext cx="1086973" cy="543356"/>
        </a:xfrm>
        <a:prstGeom prst="rect">
          <a:avLst/>
        </a:prstGeom>
      </dgm:spPr>
    </dgm:pt>
  </dgm:ptLst>
  <dgm:cxnLst>
    <dgm:cxn modelId="{23878C03-0D85-4828-AC12-6DF3CA1B33C2}" type="presOf" srcId="{524189DF-FCC4-40EE-A95E-28AE398DF322}" destId="{A4CDF9CF-A397-4C20-9291-9D92DF78AF30}" srcOrd="0" destOrd="0" presId="urn:microsoft.com/office/officeart/2009/layout/CircleArrowProcess"/>
    <dgm:cxn modelId="{01373089-1CC9-4E07-AED8-D8F72082DB49}" type="presOf" srcId="{BA6B3FB0-206B-4977-8A51-1B0E4F73BA24}" destId="{D56C2A44-C3DB-47D9-8894-D4069C5F56B0}" srcOrd="0" destOrd="0" presId="urn:microsoft.com/office/officeart/2009/layout/CircleArrowProcess"/>
    <dgm:cxn modelId="{F24BEA98-AD6E-4545-9C40-FB8D0829B5C0}" srcId="{524189DF-FCC4-40EE-A95E-28AE398DF322}" destId="{3D589FA9-E3E0-43C2-80B9-E187E02F92C2}" srcOrd="0" destOrd="0" parTransId="{64FB8FF3-C6F1-4CEF-A322-A2B9AED090C9}" sibTransId="{45BE75B6-5043-4CD2-A92A-E4A82EE497D9}"/>
    <dgm:cxn modelId="{5992009E-C6D9-4E7E-A701-84A3E9E2BC5C}" srcId="{524189DF-FCC4-40EE-A95E-28AE398DF322}" destId="{BA6B3FB0-206B-4977-8A51-1B0E4F73BA24}" srcOrd="1" destOrd="0" parTransId="{CDE165AD-BA1F-4252-988F-EFA0BABD6619}" sibTransId="{D529BA17-700F-4642-BBFF-D684A1A9DD82}"/>
    <dgm:cxn modelId="{D1E5FAB9-AAFF-4F44-8525-332AD60747E8}" srcId="{524189DF-FCC4-40EE-A95E-28AE398DF322}" destId="{05B142C4-0E9C-437C-B3C9-3286DBA76483}" srcOrd="2" destOrd="0" parTransId="{8A47104A-FA3F-4CD2-A3FA-3C6E1D07F4E1}" sibTransId="{721FB961-47BD-40BE-B37F-2D934416B1CE}"/>
    <dgm:cxn modelId="{D1F876DD-BE51-4057-A092-D3521C3E8730}" type="presOf" srcId="{3D589FA9-E3E0-43C2-80B9-E187E02F92C2}" destId="{DEA9DE61-3D28-4AB8-9736-EBA5FE41E932}" srcOrd="0" destOrd="0" presId="urn:microsoft.com/office/officeart/2009/layout/CircleArrowProcess"/>
    <dgm:cxn modelId="{35ADA7F1-7F9C-4647-8795-9891E74DEE6F}" type="presOf" srcId="{05B142C4-0E9C-437C-B3C9-3286DBA76483}" destId="{6CDEF7C3-4E3C-4B83-95CA-230C9B7F093C}" srcOrd="0" destOrd="0" presId="urn:microsoft.com/office/officeart/2009/layout/CircleArrowProcess"/>
    <dgm:cxn modelId="{8327D7D1-FF28-4472-981D-93157C57A91F}" type="presParOf" srcId="{A4CDF9CF-A397-4C20-9291-9D92DF78AF30}" destId="{BB76A9C8-3A0E-4EFE-B076-132ACF1CAF40}" srcOrd="0" destOrd="0" presId="urn:microsoft.com/office/officeart/2009/layout/CircleArrowProcess"/>
    <dgm:cxn modelId="{86790339-393B-48B2-8114-82E4472F5D15}" type="presParOf" srcId="{BB76A9C8-3A0E-4EFE-B076-132ACF1CAF40}" destId="{F0CF47DD-1024-4C17-84A4-F88A442E6A48}" srcOrd="0" destOrd="0" presId="urn:microsoft.com/office/officeart/2009/layout/CircleArrowProcess"/>
    <dgm:cxn modelId="{0845FDEC-CF0E-475D-844F-5656F63CBF00}" type="presParOf" srcId="{A4CDF9CF-A397-4C20-9291-9D92DF78AF30}" destId="{DEA9DE61-3D28-4AB8-9736-EBA5FE41E932}" srcOrd="1" destOrd="0" presId="urn:microsoft.com/office/officeart/2009/layout/CircleArrowProcess"/>
    <dgm:cxn modelId="{2AC13B2A-DD56-49B6-A619-AE162F2B1C90}" type="presParOf" srcId="{A4CDF9CF-A397-4C20-9291-9D92DF78AF30}" destId="{034A2AD0-BEB4-4FB8-9FA3-B484FC53283C}" srcOrd="2" destOrd="0" presId="urn:microsoft.com/office/officeart/2009/layout/CircleArrowProcess"/>
    <dgm:cxn modelId="{7E106DBD-0D54-4820-875D-81C5BFC81537}" type="presParOf" srcId="{034A2AD0-BEB4-4FB8-9FA3-B484FC53283C}" destId="{5C1544FF-D402-4018-A593-550BBF72A35D}" srcOrd="0" destOrd="0" presId="urn:microsoft.com/office/officeart/2009/layout/CircleArrowProcess"/>
    <dgm:cxn modelId="{C51000DE-83A7-49BF-95D2-1A791C119354}" type="presParOf" srcId="{A4CDF9CF-A397-4C20-9291-9D92DF78AF30}" destId="{D56C2A44-C3DB-47D9-8894-D4069C5F56B0}" srcOrd="3" destOrd="0" presId="urn:microsoft.com/office/officeart/2009/layout/CircleArrowProcess"/>
    <dgm:cxn modelId="{8134078E-3EB5-474A-894C-AED0900226A8}" type="presParOf" srcId="{A4CDF9CF-A397-4C20-9291-9D92DF78AF30}" destId="{B6A95909-0FEF-4C90-8BE0-106598ABD099}" srcOrd="4" destOrd="0" presId="urn:microsoft.com/office/officeart/2009/layout/CircleArrowProcess"/>
    <dgm:cxn modelId="{666ED3BA-90F8-4D05-B076-7A312DD03DE0}" type="presParOf" srcId="{B6A95909-0FEF-4C90-8BE0-106598ABD099}" destId="{3946AB23-B750-47AE-B03A-4A00E8370FD0}" srcOrd="0" destOrd="0" presId="urn:microsoft.com/office/officeart/2009/layout/CircleArrowProcess"/>
    <dgm:cxn modelId="{6AA1573D-CF98-4727-AB40-3CDC362C1A03}" type="presParOf" srcId="{A4CDF9CF-A397-4C20-9291-9D92DF78AF30}" destId="{6CDEF7C3-4E3C-4B83-95CA-230C9B7F093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4189DF-FCC4-40EE-A95E-28AE398DF32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89FA9-E3E0-43C2-80B9-E187E02F92C2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Research</a:t>
          </a:r>
        </a:p>
      </dgm:t>
    </dgm:pt>
    <dgm:pt modelId="{64FB8FF3-C6F1-4CEF-A322-A2B9AED090C9}" type="parTrans" cxnId="{F24BEA98-AD6E-4545-9C40-FB8D0829B5C0}">
      <dgm:prSet/>
      <dgm:spPr/>
      <dgm:t>
        <a:bodyPr/>
        <a:lstStyle/>
        <a:p>
          <a:endParaRPr lang="en-GB"/>
        </a:p>
      </dgm:t>
    </dgm:pt>
    <dgm:pt modelId="{45BE75B6-5043-4CD2-A92A-E4A82EE497D9}" type="sibTrans" cxnId="{F24BEA98-AD6E-4545-9C40-FB8D0829B5C0}">
      <dgm:prSet/>
      <dgm:spPr/>
      <dgm:t>
        <a:bodyPr/>
        <a:lstStyle/>
        <a:p>
          <a:endParaRPr lang="en-GB"/>
        </a:p>
      </dgm:t>
    </dgm:pt>
    <dgm:pt modelId="{BA6B3FB0-206B-4977-8A51-1B0E4F73BA24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Search</a:t>
          </a:r>
        </a:p>
      </dgm:t>
    </dgm:pt>
    <dgm:pt modelId="{CDE165AD-BA1F-4252-988F-EFA0BABD6619}" type="parTrans" cxnId="{5992009E-C6D9-4E7E-A701-84A3E9E2BC5C}">
      <dgm:prSet/>
      <dgm:spPr/>
      <dgm:t>
        <a:bodyPr/>
        <a:lstStyle/>
        <a:p>
          <a:endParaRPr lang="en-GB"/>
        </a:p>
      </dgm:t>
    </dgm:pt>
    <dgm:pt modelId="{D529BA17-700F-4642-BBFF-D684A1A9DD82}" type="sibTrans" cxnId="{5992009E-C6D9-4E7E-A701-84A3E9E2BC5C}">
      <dgm:prSet/>
      <dgm:spPr/>
      <dgm:t>
        <a:bodyPr/>
        <a:lstStyle/>
        <a:p>
          <a:endParaRPr lang="en-GB"/>
        </a:p>
      </dgm:t>
    </dgm:pt>
    <dgm:pt modelId="{05B142C4-0E9C-437C-B3C9-3286DBA76483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GB" sz="1800" b="1" kern="1200" noProof="0" dirty="0">
              <a:solidFill>
                <a:srgbClr val="3D9072">
                  <a:lumMod val="75000"/>
                </a:srgbClr>
              </a:solidFill>
              <a:latin typeface="Neue Haas Grotesk Text Pro"/>
              <a:ea typeface="+mn-ea"/>
              <a:cs typeface="+mn-cs"/>
            </a:rPr>
            <a:t>Apply</a:t>
          </a:r>
        </a:p>
      </dgm:t>
    </dgm:pt>
    <dgm:pt modelId="{8A47104A-FA3F-4CD2-A3FA-3C6E1D07F4E1}" type="parTrans" cxnId="{D1E5FAB9-AAFF-4F44-8525-332AD60747E8}">
      <dgm:prSet/>
      <dgm:spPr/>
      <dgm:t>
        <a:bodyPr/>
        <a:lstStyle/>
        <a:p>
          <a:endParaRPr lang="en-GB"/>
        </a:p>
      </dgm:t>
    </dgm:pt>
    <dgm:pt modelId="{721FB961-47BD-40BE-B37F-2D934416B1CE}" type="sibTrans" cxnId="{D1E5FAB9-AAFF-4F44-8525-332AD60747E8}">
      <dgm:prSet/>
      <dgm:spPr/>
      <dgm:t>
        <a:bodyPr/>
        <a:lstStyle/>
        <a:p>
          <a:endParaRPr lang="en-GB"/>
        </a:p>
      </dgm:t>
    </dgm:pt>
    <dgm:pt modelId="{A4CDF9CF-A397-4C20-9291-9D92DF78AF30}" type="pres">
      <dgm:prSet presAssocID="{524189DF-FCC4-40EE-A95E-28AE398DF32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B76A9C8-3A0E-4EFE-B076-132ACF1CAF40}" type="pres">
      <dgm:prSet presAssocID="{3D589FA9-E3E0-43C2-80B9-E187E02F92C2}" presName="Accent1" presStyleCnt="0"/>
      <dgm:spPr/>
    </dgm:pt>
    <dgm:pt modelId="{F0CF47DD-1024-4C17-84A4-F88A442E6A48}" type="pres">
      <dgm:prSet presAssocID="{3D589FA9-E3E0-43C2-80B9-E187E02F92C2}" presName="Accent" presStyleLbl="node1" presStyleIdx="0" presStyleCnt="3"/>
      <dgm:spPr>
        <a:solidFill>
          <a:schemeClr val="accent6">
            <a:lumMod val="20000"/>
            <a:lumOff val="80000"/>
          </a:schemeClr>
        </a:solidFill>
      </dgm:spPr>
    </dgm:pt>
    <dgm:pt modelId="{DEA9DE61-3D28-4AB8-9736-EBA5FE41E932}" type="pres">
      <dgm:prSet presAssocID="{3D589FA9-E3E0-43C2-80B9-E187E02F92C2}" presName="Parent1" presStyleLbl="revTx" presStyleIdx="0" presStyleCnt="3">
        <dgm:presLayoutVars>
          <dgm:chMax val="1"/>
          <dgm:chPref val="1"/>
          <dgm:bulletEnabled val="1"/>
        </dgm:presLayoutVars>
      </dgm:prSet>
      <dgm:spPr>
        <a:xfrm>
          <a:off x="2773960" y="706323"/>
          <a:ext cx="1086973" cy="543356"/>
        </a:xfrm>
        <a:prstGeom prst="rect">
          <a:avLst/>
        </a:prstGeom>
      </dgm:spPr>
    </dgm:pt>
    <dgm:pt modelId="{034A2AD0-BEB4-4FB8-9FA3-B484FC53283C}" type="pres">
      <dgm:prSet presAssocID="{BA6B3FB0-206B-4977-8A51-1B0E4F73BA24}" presName="Accent2" presStyleCnt="0"/>
      <dgm:spPr/>
    </dgm:pt>
    <dgm:pt modelId="{5C1544FF-D402-4018-A593-550BBF72A35D}" type="pres">
      <dgm:prSet presAssocID="{BA6B3FB0-206B-4977-8A51-1B0E4F73BA24}" presName="Accent" presStyleLbl="nod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D56C2A44-C3DB-47D9-8894-D4069C5F56B0}" type="pres">
      <dgm:prSet presAssocID="{BA6B3FB0-206B-4977-8A51-1B0E4F73BA24}" presName="Parent2" presStyleLbl="revTx" presStyleIdx="1" presStyleCnt="3">
        <dgm:presLayoutVars>
          <dgm:chMax val="1"/>
          <dgm:chPref val="1"/>
          <dgm:bulletEnabled val="1"/>
        </dgm:presLayoutVars>
      </dgm:prSet>
      <dgm:spPr>
        <a:xfrm>
          <a:off x="2232861" y="1836927"/>
          <a:ext cx="1086973" cy="543356"/>
        </a:xfrm>
        <a:prstGeom prst="rect">
          <a:avLst/>
        </a:prstGeom>
      </dgm:spPr>
    </dgm:pt>
    <dgm:pt modelId="{B6A95909-0FEF-4C90-8BE0-106598ABD099}" type="pres">
      <dgm:prSet presAssocID="{05B142C4-0E9C-437C-B3C9-3286DBA76483}" presName="Accent3" presStyleCnt="0"/>
      <dgm:spPr/>
    </dgm:pt>
    <dgm:pt modelId="{3946AB23-B750-47AE-B03A-4A00E8370FD0}" type="pres">
      <dgm:prSet presAssocID="{05B142C4-0E9C-437C-B3C9-3286DBA76483}" presName="Accent" presStyleLbl="node1" presStyleIdx="2" presStyleCnt="3"/>
      <dgm:spPr>
        <a:solidFill>
          <a:schemeClr val="accent6">
            <a:lumMod val="60000"/>
            <a:lumOff val="40000"/>
          </a:schemeClr>
        </a:solidFill>
      </dgm:spPr>
    </dgm:pt>
    <dgm:pt modelId="{6CDEF7C3-4E3C-4B83-95CA-230C9B7F093C}" type="pres">
      <dgm:prSet presAssocID="{05B142C4-0E9C-437C-B3C9-3286DBA76483}" presName="Parent3" presStyleLbl="revTx" presStyleIdx="2" presStyleCnt="3">
        <dgm:presLayoutVars>
          <dgm:chMax val="1"/>
          <dgm:chPref val="1"/>
          <dgm:bulletEnabled val="1"/>
        </dgm:presLayoutVars>
      </dgm:prSet>
      <dgm:spPr>
        <a:xfrm>
          <a:off x="2776532" y="2969158"/>
          <a:ext cx="1086973" cy="543356"/>
        </a:xfrm>
        <a:prstGeom prst="rect">
          <a:avLst/>
        </a:prstGeom>
      </dgm:spPr>
    </dgm:pt>
  </dgm:ptLst>
  <dgm:cxnLst>
    <dgm:cxn modelId="{23878C03-0D85-4828-AC12-6DF3CA1B33C2}" type="presOf" srcId="{524189DF-FCC4-40EE-A95E-28AE398DF322}" destId="{A4CDF9CF-A397-4C20-9291-9D92DF78AF30}" srcOrd="0" destOrd="0" presId="urn:microsoft.com/office/officeart/2009/layout/CircleArrowProcess"/>
    <dgm:cxn modelId="{01373089-1CC9-4E07-AED8-D8F72082DB49}" type="presOf" srcId="{BA6B3FB0-206B-4977-8A51-1B0E4F73BA24}" destId="{D56C2A44-C3DB-47D9-8894-D4069C5F56B0}" srcOrd="0" destOrd="0" presId="urn:microsoft.com/office/officeart/2009/layout/CircleArrowProcess"/>
    <dgm:cxn modelId="{F24BEA98-AD6E-4545-9C40-FB8D0829B5C0}" srcId="{524189DF-FCC4-40EE-A95E-28AE398DF322}" destId="{3D589FA9-E3E0-43C2-80B9-E187E02F92C2}" srcOrd="0" destOrd="0" parTransId="{64FB8FF3-C6F1-4CEF-A322-A2B9AED090C9}" sibTransId="{45BE75B6-5043-4CD2-A92A-E4A82EE497D9}"/>
    <dgm:cxn modelId="{5992009E-C6D9-4E7E-A701-84A3E9E2BC5C}" srcId="{524189DF-FCC4-40EE-A95E-28AE398DF322}" destId="{BA6B3FB0-206B-4977-8A51-1B0E4F73BA24}" srcOrd="1" destOrd="0" parTransId="{CDE165AD-BA1F-4252-988F-EFA0BABD6619}" sibTransId="{D529BA17-700F-4642-BBFF-D684A1A9DD82}"/>
    <dgm:cxn modelId="{D1E5FAB9-AAFF-4F44-8525-332AD60747E8}" srcId="{524189DF-FCC4-40EE-A95E-28AE398DF322}" destId="{05B142C4-0E9C-437C-B3C9-3286DBA76483}" srcOrd="2" destOrd="0" parTransId="{8A47104A-FA3F-4CD2-A3FA-3C6E1D07F4E1}" sibTransId="{721FB961-47BD-40BE-B37F-2D934416B1CE}"/>
    <dgm:cxn modelId="{D1F876DD-BE51-4057-A092-D3521C3E8730}" type="presOf" srcId="{3D589FA9-E3E0-43C2-80B9-E187E02F92C2}" destId="{DEA9DE61-3D28-4AB8-9736-EBA5FE41E932}" srcOrd="0" destOrd="0" presId="urn:microsoft.com/office/officeart/2009/layout/CircleArrowProcess"/>
    <dgm:cxn modelId="{35ADA7F1-7F9C-4647-8795-9891E74DEE6F}" type="presOf" srcId="{05B142C4-0E9C-437C-B3C9-3286DBA76483}" destId="{6CDEF7C3-4E3C-4B83-95CA-230C9B7F093C}" srcOrd="0" destOrd="0" presId="urn:microsoft.com/office/officeart/2009/layout/CircleArrowProcess"/>
    <dgm:cxn modelId="{8327D7D1-FF28-4472-981D-93157C57A91F}" type="presParOf" srcId="{A4CDF9CF-A397-4C20-9291-9D92DF78AF30}" destId="{BB76A9C8-3A0E-4EFE-B076-132ACF1CAF40}" srcOrd="0" destOrd="0" presId="urn:microsoft.com/office/officeart/2009/layout/CircleArrowProcess"/>
    <dgm:cxn modelId="{86790339-393B-48B2-8114-82E4472F5D15}" type="presParOf" srcId="{BB76A9C8-3A0E-4EFE-B076-132ACF1CAF40}" destId="{F0CF47DD-1024-4C17-84A4-F88A442E6A48}" srcOrd="0" destOrd="0" presId="urn:microsoft.com/office/officeart/2009/layout/CircleArrowProcess"/>
    <dgm:cxn modelId="{0845FDEC-CF0E-475D-844F-5656F63CBF00}" type="presParOf" srcId="{A4CDF9CF-A397-4C20-9291-9D92DF78AF30}" destId="{DEA9DE61-3D28-4AB8-9736-EBA5FE41E932}" srcOrd="1" destOrd="0" presId="urn:microsoft.com/office/officeart/2009/layout/CircleArrowProcess"/>
    <dgm:cxn modelId="{2AC13B2A-DD56-49B6-A619-AE162F2B1C90}" type="presParOf" srcId="{A4CDF9CF-A397-4C20-9291-9D92DF78AF30}" destId="{034A2AD0-BEB4-4FB8-9FA3-B484FC53283C}" srcOrd="2" destOrd="0" presId="urn:microsoft.com/office/officeart/2009/layout/CircleArrowProcess"/>
    <dgm:cxn modelId="{7E106DBD-0D54-4820-875D-81C5BFC81537}" type="presParOf" srcId="{034A2AD0-BEB4-4FB8-9FA3-B484FC53283C}" destId="{5C1544FF-D402-4018-A593-550BBF72A35D}" srcOrd="0" destOrd="0" presId="urn:microsoft.com/office/officeart/2009/layout/CircleArrowProcess"/>
    <dgm:cxn modelId="{C51000DE-83A7-49BF-95D2-1A791C119354}" type="presParOf" srcId="{A4CDF9CF-A397-4C20-9291-9D92DF78AF30}" destId="{D56C2A44-C3DB-47D9-8894-D4069C5F56B0}" srcOrd="3" destOrd="0" presId="urn:microsoft.com/office/officeart/2009/layout/CircleArrowProcess"/>
    <dgm:cxn modelId="{8134078E-3EB5-474A-894C-AED0900226A8}" type="presParOf" srcId="{A4CDF9CF-A397-4C20-9291-9D92DF78AF30}" destId="{B6A95909-0FEF-4C90-8BE0-106598ABD099}" srcOrd="4" destOrd="0" presId="urn:microsoft.com/office/officeart/2009/layout/CircleArrowProcess"/>
    <dgm:cxn modelId="{666ED3BA-90F8-4D05-B076-7A312DD03DE0}" type="presParOf" srcId="{B6A95909-0FEF-4C90-8BE0-106598ABD099}" destId="{3946AB23-B750-47AE-B03A-4A00E8370FD0}" srcOrd="0" destOrd="0" presId="urn:microsoft.com/office/officeart/2009/layout/CircleArrowProcess"/>
    <dgm:cxn modelId="{6AA1573D-CF98-4727-AB40-3CDC362C1A03}" type="presParOf" srcId="{A4CDF9CF-A397-4C20-9291-9D92DF78AF30}" destId="{6CDEF7C3-4E3C-4B83-95CA-230C9B7F093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4189DF-FCC4-40EE-A95E-28AE398DF32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89FA9-E3E0-43C2-80B9-E187E02F92C2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Research</a:t>
          </a:r>
        </a:p>
      </dgm:t>
    </dgm:pt>
    <dgm:pt modelId="{64FB8FF3-C6F1-4CEF-A322-A2B9AED090C9}" type="parTrans" cxnId="{F24BEA98-AD6E-4545-9C40-FB8D0829B5C0}">
      <dgm:prSet/>
      <dgm:spPr/>
      <dgm:t>
        <a:bodyPr/>
        <a:lstStyle/>
        <a:p>
          <a:endParaRPr lang="en-GB"/>
        </a:p>
      </dgm:t>
    </dgm:pt>
    <dgm:pt modelId="{45BE75B6-5043-4CD2-A92A-E4A82EE497D9}" type="sibTrans" cxnId="{F24BEA98-AD6E-4545-9C40-FB8D0829B5C0}">
      <dgm:prSet/>
      <dgm:spPr/>
      <dgm:t>
        <a:bodyPr/>
        <a:lstStyle/>
        <a:p>
          <a:endParaRPr lang="en-GB"/>
        </a:p>
      </dgm:t>
    </dgm:pt>
    <dgm:pt modelId="{BA6B3FB0-206B-4977-8A51-1B0E4F73BA24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Search</a:t>
          </a:r>
        </a:p>
      </dgm:t>
    </dgm:pt>
    <dgm:pt modelId="{CDE165AD-BA1F-4252-988F-EFA0BABD6619}" type="parTrans" cxnId="{5992009E-C6D9-4E7E-A701-84A3E9E2BC5C}">
      <dgm:prSet/>
      <dgm:spPr/>
      <dgm:t>
        <a:bodyPr/>
        <a:lstStyle/>
        <a:p>
          <a:endParaRPr lang="en-GB"/>
        </a:p>
      </dgm:t>
    </dgm:pt>
    <dgm:pt modelId="{D529BA17-700F-4642-BBFF-D684A1A9DD82}" type="sibTrans" cxnId="{5992009E-C6D9-4E7E-A701-84A3E9E2BC5C}">
      <dgm:prSet/>
      <dgm:spPr/>
      <dgm:t>
        <a:bodyPr/>
        <a:lstStyle/>
        <a:p>
          <a:endParaRPr lang="en-GB"/>
        </a:p>
      </dgm:t>
    </dgm:pt>
    <dgm:pt modelId="{05B142C4-0E9C-437C-B3C9-3286DBA76483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GB" sz="1800" b="1" kern="1200" noProof="0" dirty="0">
              <a:solidFill>
                <a:srgbClr val="3D9072">
                  <a:lumMod val="75000"/>
                </a:srgbClr>
              </a:solidFill>
              <a:latin typeface="Neue Haas Grotesk Text Pro"/>
              <a:ea typeface="+mn-ea"/>
              <a:cs typeface="+mn-cs"/>
            </a:rPr>
            <a:t>Apply</a:t>
          </a:r>
        </a:p>
      </dgm:t>
    </dgm:pt>
    <dgm:pt modelId="{8A47104A-FA3F-4CD2-A3FA-3C6E1D07F4E1}" type="parTrans" cxnId="{D1E5FAB9-AAFF-4F44-8525-332AD60747E8}">
      <dgm:prSet/>
      <dgm:spPr/>
      <dgm:t>
        <a:bodyPr/>
        <a:lstStyle/>
        <a:p>
          <a:endParaRPr lang="en-GB"/>
        </a:p>
      </dgm:t>
    </dgm:pt>
    <dgm:pt modelId="{721FB961-47BD-40BE-B37F-2D934416B1CE}" type="sibTrans" cxnId="{D1E5FAB9-AAFF-4F44-8525-332AD60747E8}">
      <dgm:prSet/>
      <dgm:spPr/>
      <dgm:t>
        <a:bodyPr/>
        <a:lstStyle/>
        <a:p>
          <a:endParaRPr lang="en-GB"/>
        </a:p>
      </dgm:t>
    </dgm:pt>
    <dgm:pt modelId="{A4CDF9CF-A397-4C20-9291-9D92DF78AF30}" type="pres">
      <dgm:prSet presAssocID="{524189DF-FCC4-40EE-A95E-28AE398DF32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B76A9C8-3A0E-4EFE-B076-132ACF1CAF40}" type="pres">
      <dgm:prSet presAssocID="{3D589FA9-E3E0-43C2-80B9-E187E02F92C2}" presName="Accent1" presStyleCnt="0"/>
      <dgm:spPr/>
    </dgm:pt>
    <dgm:pt modelId="{F0CF47DD-1024-4C17-84A4-F88A442E6A48}" type="pres">
      <dgm:prSet presAssocID="{3D589FA9-E3E0-43C2-80B9-E187E02F92C2}" presName="Accent" presStyleLbl="node1" presStyleIdx="0" presStyleCnt="3"/>
      <dgm:spPr>
        <a:solidFill>
          <a:schemeClr val="accent6">
            <a:lumMod val="20000"/>
            <a:lumOff val="80000"/>
          </a:schemeClr>
        </a:solidFill>
      </dgm:spPr>
    </dgm:pt>
    <dgm:pt modelId="{DEA9DE61-3D28-4AB8-9736-EBA5FE41E932}" type="pres">
      <dgm:prSet presAssocID="{3D589FA9-E3E0-43C2-80B9-E187E02F92C2}" presName="Parent1" presStyleLbl="revTx" presStyleIdx="0" presStyleCnt="3">
        <dgm:presLayoutVars>
          <dgm:chMax val="1"/>
          <dgm:chPref val="1"/>
          <dgm:bulletEnabled val="1"/>
        </dgm:presLayoutVars>
      </dgm:prSet>
      <dgm:spPr>
        <a:xfrm>
          <a:off x="2773960" y="706323"/>
          <a:ext cx="1086973" cy="543356"/>
        </a:xfrm>
        <a:prstGeom prst="rect">
          <a:avLst/>
        </a:prstGeom>
      </dgm:spPr>
    </dgm:pt>
    <dgm:pt modelId="{034A2AD0-BEB4-4FB8-9FA3-B484FC53283C}" type="pres">
      <dgm:prSet presAssocID="{BA6B3FB0-206B-4977-8A51-1B0E4F73BA24}" presName="Accent2" presStyleCnt="0"/>
      <dgm:spPr/>
    </dgm:pt>
    <dgm:pt modelId="{5C1544FF-D402-4018-A593-550BBF72A35D}" type="pres">
      <dgm:prSet presAssocID="{BA6B3FB0-206B-4977-8A51-1B0E4F73BA24}" presName="Accent" presStyleLbl="nod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D56C2A44-C3DB-47D9-8894-D4069C5F56B0}" type="pres">
      <dgm:prSet presAssocID="{BA6B3FB0-206B-4977-8A51-1B0E4F73BA24}" presName="Parent2" presStyleLbl="revTx" presStyleIdx="1" presStyleCnt="3">
        <dgm:presLayoutVars>
          <dgm:chMax val="1"/>
          <dgm:chPref val="1"/>
          <dgm:bulletEnabled val="1"/>
        </dgm:presLayoutVars>
      </dgm:prSet>
      <dgm:spPr>
        <a:xfrm>
          <a:off x="2232861" y="1836927"/>
          <a:ext cx="1086973" cy="543356"/>
        </a:xfrm>
        <a:prstGeom prst="rect">
          <a:avLst/>
        </a:prstGeom>
      </dgm:spPr>
    </dgm:pt>
    <dgm:pt modelId="{B6A95909-0FEF-4C90-8BE0-106598ABD099}" type="pres">
      <dgm:prSet presAssocID="{05B142C4-0E9C-437C-B3C9-3286DBA76483}" presName="Accent3" presStyleCnt="0"/>
      <dgm:spPr/>
    </dgm:pt>
    <dgm:pt modelId="{3946AB23-B750-47AE-B03A-4A00E8370FD0}" type="pres">
      <dgm:prSet presAssocID="{05B142C4-0E9C-437C-B3C9-3286DBA76483}" presName="Accent" presStyleLbl="node1" presStyleIdx="2" presStyleCnt="3"/>
      <dgm:spPr>
        <a:solidFill>
          <a:schemeClr val="accent6">
            <a:lumMod val="60000"/>
            <a:lumOff val="40000"/>
          </a:schemeClr>
        </a:solidFill>
      </dgm:spPr>
    </dgm:pt>
    <dgm:pt modelId="{6CDEF7C3-4E3C-4B83-95CA-230C9B7F093C}" type="pres">
      <dgm:prSet presAssocID="{05B142C4-0E9C-437C-B3C9-3286DBA76483}" presName="Parent3" presStyleLbl="revTx" presStyleIdx="2" presStyleCnt="3">
        <dgm:presLayoutVars>
          <dgm:chMax val="1"/>
          <dgm:chPref val="1"/>
          <dgm:bulletEnabled val="1"/>
        </dgm:presLayoutVars>
      </dgm:prSet>
      <dgm:spPr>
        <a:xfrm>
          <a:off x="2776532" y="2969158"/>
          <a:ext cx="1086973" cy="543356"/>
        </a:xfrm>
        <a:prstGeom prst="rect">
          <a:avLst/>
        </a:prstGeom>
      </dgm:spPr>
    </dgm:pt>
  </dgm:ptLst>
  <dgm:cxnLst>
    <dgm:cxn modelId="{23878C03-0D85-4828-AC12-6DF3CA1B33C2}" type="presOf" srcId="{524189DF-FCC4-40EE-A95E-28AE398DF322}" destId="{A4CDF9CF-A397-4C20-9291-9D92DF78AF30}" srcOrd="0" destOrd="0" presId="urn:microsoft.com/office/officeart/2009/layout/CircleArrowProcess"/>
    <dgm:cxn modelId="{01373089-1CC9-4E07-AED8-D8F72082DB49}" type="presOf" srcId="{BA6B3FB0-206B-4977-8A51-1B0E4F73BA24}" destId="{D56C2A44-C3DB-47D9-8894-D4069C5F56B0}" srcOrd="0" destOrd="0" presId="urn:microsoft.com/office/officeart/2009/layout/CircleArrowProcess"/>
    <dgm:cxn modelId="{F24BEA98-AD6E-4545-9C40-FB8D0829B5C0}" srcId="{524189DF-FCC4-40EE-A95E-28AE398DF322}" destId="{3D589FA9-E3E0-43C2-80B9-E187E02F92C2}" srcOrd="0" destOrd="0" parTransId="{64FB8FF3-C6F1-4CEF-A322-A2B9AED090C9}" sibTransId="{45BE75B6-5043-4CD2-A92A-E4A82EE497D9}"/>
    <dgm:cxn modelId="{5992009E-C6D9-4E7E-A701-84A3E9E2BC5C}" srcId="{524189DF-FCC4-40EE-A95E-28AE398DF322}" destId="{BA6B3FB0-206B-4977-8A51-1B0E4F73BA24}" srcOrd="1" destOrd="0" parTransId="{CDE165AD-BA1F-4252-988F-EFA0BABD6619}" sibTransId="{D529BA17-700F-4642-BBFF-D684A1A9DD82}"/>
    <dgm:cxn modelId="{D1E5FAB9-AAFF-4F44-8525-332AD60747E8}" srcId="{524189DF-FCC4-40EE-A95E-28AE398DF322}" destId="{05B142C4-0E9C-437C-B3C9-3286DBA76483}" srcOrd="2" destOrd="0" parTransId="{8A47104A-FA3F-4CD2-A3FA-3C6E1D07F4E1}" sibTransId="{721FB961-47BD-40BE-B37F-2D934416B1CE}"/>
    <dgm:cxn modelId="{D1F876DD-BE51-4057-A092-D3521C3E8730}" type="presOf" srcId="{3D589FA9-E3E0-43C2-80B9-E187E02F92C2}" destId="{DEA9DE61-3D28-4AB8-9736-EBA5FE41E932}" srcOrd="0" destOrd="0" presId="urn:microsoft.com/office/officeart/2009/layout/CircleArrowProcess"/>
    <dgm:cxn modelId="{35ADA7F1-7F9C-4647-8795-9891E74DEE6F}" type="presOf" srcId="{05B142C4-0E9C-437C-B3C9-3286DBA76483}" destId="{6CDEF7C3-4E3C-4B83-95CA-230C9B7F093C}" srcOrd="0" destOrd="0" presId="urn:microsoft.com/office/officeart/2009/layout/CircleArrowProcess"/>
    <dgm:cxn modelId="{8327D7D1-FF28-4472-981D-93157C57A91F}" type="presParOf" srcId="{A4CDF9CF-A397-4C20-9291-9D92DF78AF30}" destId="{BB76A9C8-3A0E-4EFE-B076-132ACF1CAF40}" srcOrd="0" destOrd="0" presId="urn:microsoft.com/office/officeart/2009/layout/CircleArrowProcess"/>
    <dgm:cxn modelId="{86790339-393B-48B2-8114-82E4472F5D15}" type="presParOf" srcId="{BB76A9C8-3A0E-4EFE-B076-132ACF1CAF40}" destId="{F0CF47DD-1024-4C17-84A4-F88A442E6A48}" srcOrd="0" destOrd="0" presId="urn:microsoft.com/office/officeart/2009/layout/CircleArrowProcess"/>
    <dgm:cxn modelId="{0845FDEC-CF0E-475D-844F-5656F63CBF00}" type="presParOf" srcId="{A4CDF9CF-A397-4C20-9291-9D92DF78AF30}" destId="{DEA9DE61-3D28-4AB8-9736-EBA5FE41E932}" srcOrd="1" destOrd="0" presId="urn:microsoft.com/office/officeart/2009/layout/CircleArrowProcess"/>
    <dgm:cxn modelId="{2AC13B2A-DD56-49B6-A619-AE162F2B1C90}" type="presParOf" srcId="{A4CDF9CF-A397-4C20-9291-9D92DF78AF30}" destId="{034A2AD0-BEB4-4FB8-9FA3-B484FC53283C}" srcOrd="2" destOrd="0" presId="urn:microsoft.com/office/officeart/2009/layout/CircleArrowProcess"/>
    <dgm:cxn modelId="{7E106DBD-0D54-4820-875D-81C5BFC81537}" type="presParOf" srcId="{034A2AD0-BEB4-4FB8-9FA3-B484FC53283C}" destId="{5C1544FF-D402-4018-A593-550BBF72A35D}" srcOrd="0" destOrd="0" presId="urn:microsoft.com/office/officeart/2009/layout/CircleArrowProcess"/>
    <dgm:cxn modelId="{C51000DE-83A7-49BF-95D2-1A791C119354}" type="presParOf" srcId="{A4CDF9CF-A397-4C20-9291-9D92DF78AF30}" destId="{D56C2A44-C3DB-47D9-8894-D4069C5F56B0}" srcOrd="3" destOrd="0" presId="urn:microsoft.com/office/officeart/2009/layout/CircleArrowProcess"/>
    <dgm:cxn modelId="{8134078E-3EB5-474A-894C-AED0900226A8}" type="presParOf" srcId="{A4CDF9CF-A397-4C20-9291-9D92DF78AF30}" destId="{B6A95909-0FEF-4C90-8BE0-106598ABD099}" srcOrd="4" destOrd="0" presId="urn:microsoft.com/office/officeart/2009/layout/CircleArrowProcess"/>
    <dgm:cxn modelId="{666ED3BA-90F8-4D05-B076-7A312DD03DE0}" type="presParOf" srcId="{B6A95909-0FEF-4C90-8BE0-106598ABD099}" destId="{3946AB23-B750-47AE-B03A-4A00E8370FD0}" srcOrd="0" destOrd="0" presId="urn:microsoft.com/office/officeart/2009/layout/CircleArrowProcess"/>
    <dgm:cxn modelId="{6AA1573D-CF98-4727-AB40-3CDC362C1A03}" type="presParOf" srcId="{A4CDF9CF-A397-4C20-9291-9D92DF78AF30}" destId="{6CDEF7C3-4E3C-4B83-95CA-230C9B7F093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4189DF-FCC4-40EE-A95E-28AE398DF32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89FA9-E3E0-43C2-80B9-E187E02F92C2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Research</a:t>
          </a:r>
        </a:p>
      </dgm:t>
    </dgm:pt>
    <dgm:pt modelId="{64FB8FF3-C6F1-4CEF-A322-A2B9AED090C9}" type="parTrans" cxnId="{F24BEA98-AD6E-4545-9C40-FB8D0829B5C0}">
      <dgm:prSet/>
      <dgm:spPr/>
      <dgm:t>
        <a:bodyPr/>
        <a:lstStyle/>
        <a:p>
          <a:endParaRPr lang="en-GB"/>
        </a:p>
      </dgm:t>
    </dgm:pt>
    <dgm:pt modelId="{45BE75B6-5043-4CD2-A92A-E4A82EE497D9}" type="sibTrans" cxnId="{F24BEA98-AD6E-4545-9C40-FB8D0829B5C0}">
      <dgm:prSet/>
      <dgm:spPr/>
      <dgm:t>
        <a:bodyPr/>
        <a:lstStyle/>
        <a:p>
          <a:endParaRPr lang="en-GB"/>
        </a:p>
      </dgm:t>
    </dgm:pt>
    <dgm:pt modelId="{BA6B3FB0-206B-4977-8A51-1B0E4F73BA24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Search</a:t>
          </a:r>
        </a:p>
      </dgm:t>
    </dgm:pt>
    <dgm:pt modelId="{CDE165AD-BA1F-4252-988F-EFA0BABD6619}" type="parTrans" cxnId="{5992009E-C6D9-4E7E-A701-84A3E9E2BC5C}">
      <dgm:prSet/>
      <dgm:spPr/>
      <dgm:t>
        <a:bodyPr/>
        <a:lstStyle/>
        <a:p>
          <a:endParaRPr lang="en-GB"/>
        </a:p>
      </dgm:t>
    </dgm:pt>
    <dgm:pt modelId="{D529BA17-700F-4642-BBFF-D684A1A9DD82}" type="sibTrans" cxnId="{5992009E-C6D9-4E7E-A701-84A3E9E2BC5C}">
      <dgm:prSet/>
      <dgm:spPr/>
      <dgm:t>
        <a:bodyPr/>
        <a:lstStyle/>
        <a:p>
          <a:endParaRPr lang="en-GB"/>
        </a:p>
      </dgm:t>
    </dgm:pt>
    <dgm:pt modelId="{05B142C4-0E9C-437C-B3C9-3286DBA76483}">
      <dgm:prSet phldrT="[Text]" phldr="0" custT="1"/>
      <dgm:spPr>
        <a:noFill/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GB" sz="1800" b="1" kern="1200" noProof="0" dirty="0">
              <a:solidFill>
                <a:srgbClr val="3D9072">
                  <a:lumMod val="75000"/>
                </a:srgbClr>
              </a:solidFill>
              <a:latin typeface="Neue Haas Grotesk Text Pro"/>
              <a:ea typeface="+mn-ea"/>
              <a:cs typeface="+mn-cs"/>
            </a:rPr>
            <a:t>Apply</a:t>
          </a:r>
        </a:p>
      </dgm:t>
    </dgm:pt>
    <dgm:pt modelId="{8A47104A-FA3F-4CD2-A3FA-3C6E1D07F4E1}" type="parTrans" cxnId="{D1E5FAB9-AAFF-4F44-8525-332AD60747E8}">
      <dgm:prSet/>
      <dgm:spPr/>
      <dgm:t>
        <a:bodyPr/>
        <a:lstStyle/>
        <a:p>
          <a:endParaRPr lang="en-GB"/>
        </a:p>
      </dgm:t>
    </dgm:pt>
    <dgm:pt modelId="{721FB961-47BD-40BE-B37F-2D934416B1CE}" type="sibTrans" cxnId="{D1E5FAB9-AAFF-4F44-8525-332AD60747E8}">
      <dgm:prSet/>
      <dgm:spPr/>
      <dgm:t>
        <a:bodyPr/>
        <a:lstStyle/>
        <a:p>
          <a:endParaRPr lang="en-GB"/>
        </a:p>
      </dgm:t>
    </dgm:pt>
    <dgm:pt modelId="{A4CDF9CF-A397-4C20-9291-9D92DF78AF30}" type="pres">
      <dgm:prSet presAssocID="{524189DF-FCC4-40EE-A95E-28AE398DF32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B76A9C8-3A0E-4EFE-B076-132ACF1CAF40}" type="pres">
      <dgm:prSet presAssocID="{3D589FA9-E3E0-43C2-80B9-E187E02F92C2}" presName="Accent1" presStyleCnt="0"/>
      <dgm:spPr/>
    </dgm:pt>
    <dgm:pt modelId="{F0CF47DD-1024-4C17-84A4-F88A442E6A48}" type="pres">
      <dgm:prSet presAssocID="{3D589FA9-E3E0-43C2-80B9-E187E02F92C2}" presName="Accent" presStyleLbl="node1" presStyleIdx="0" presStyleCnt="3"/>
      <dgm:spPr>
        <a:solidFill>
          <a:schemeClr val="accent6">
            <a:lumMod val="20000"/>
            <a:lumOff val="80000"/>
          </a:schemeClr>
        </a:solidFill>
      </dgm:spPr>
    </dgm:pt>
    <dgm:pt modelId="{DEA9DE61-3D28-4AB8-9736-EBA5FE41E932}" type="pres">
      <dgm:prSet presAssocID="{3D589FA9-E3E0-43C2-80B9-E187E02F92C2}" presName="Parent1" presStyleLbl="revTx" presStyleIdx="0" presStyleCnt="3">
        <dgm:presLayoutVars>
          <dgm:chMax val="1"/>
          <dgm:chPref val="1"/>
          <dgm:bulletEnabled val="1"/>
        </dgm:presLayoutVars>
      </dgm:prSet>
      <dgm:spPr>
        <a:xfrm>
          <a:off x="2773960" y="706323"/>
          <a:ext cx="1086973" cy="543356"/>
        </a:xfrm>
        <a:prstGeom prst="rect">
          <a:avLst/>
        </a:prstGeom>
      </dgm:spPr>
    </dgm:pt>
    <dgm:pt modelId="{034A2AD0-BEB4-4FB8-9FA3-B484FC53283C}" type="pres">
      <dgm:prSet presAssocID="{BA6B3FB0-206B-4977-8A51-1B0E4F73BA24}" presName="Accent2" presStyleCnt="0"/>
      <dgm:spPr/>
    </dgm:pt>
    <dgm:pt modelId="{5C1544FF-D402-4018-A593-550BBF72A35D}" type="pres">
      <dgm:prSet presAssocID="{BA6B3FB0-206B-4977-8A51-1B0E4F73BA24}" presName="Accent" presStyleLbl="nod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D56C2A44-C3DB-47D9-8894-D4069C5F56B0}" type="pres">
      <dgm:prSet presAssocID="{BA6B3FB0-206B-4977-8A51-1B0E4F73BA24}" presName="Parent2" presStyleLbl="revTx" presStyleIdx="1" presStyleCnt="3">
        <dgm:presLayoutVars>
          <dgm:chMax val="1"/>
          <dgm:chPref val="1"/>
          <dgm:bulletEnabled val="1"/>
        </dgm:presLayoutVars>
      </dgm:prSet>
      <dgm:spPr>
        <a:xfrm>
          <a:off x="2232861" y="1836927"/>
          <a:ext cx="1086973" cy="543356"/>
        </a:xfrm>
        <a:prstGeom prst="rect">
          <a:avLst/>
        </a:prstGeom>
      </dgm:spPr>
    </dgm:pt>
    <dgm:pt modelId="{B6A95909-0FEF-4C90-8BE0-106598ABD099}" type="pres">
      <dgm:prSet presAssocID="{05B142C4-0E9C-437C-B3C9-3286DBA76483}" presName="Accent3" presStyleCnt="0"/>
      <dgm:spPr/>
    </dgm:pt>
    <dgm:pt modelId="{3946AB23-B750-47AE-B03A-4A00E8370FD0}" type="pres">
      <dgm:prSet presAssocID="{05B142C4-0E9C-437C-B3C9-3286DBA76483}" presName="Accent" presStyleLbl="node1" presStyleIdx="2" presStyleCnt="3"/>
      <dgm:spPr>
        <a:solidFill>
          <a:schemeClr val="accent6">
            <a:lumMod val="60000"/>
            <a:lumOff val="40000"/>
          </a:schemeClr>
        </a:solidFill>
      </dgm:spPr>
    </dgm:pt>
    <dgm:pt modelId="{6CDEF7C3-4E3C-4B83-95CA-230C9B7F093C}" type="pres">
      <dgm:prSet presAssocID="{05B142C4-0E9C-437C-B3C9-3286DBA76483}" presName="Parent3" presStyleLbl="revTx" presStyleIdx="2" presStyleCnt="3">
        <dgm:presLayoutVars>
          <dgm:chMax val="1"/>
          <dgm:chPref val="1"/>
          <dgm:bulletEnabled val="1"/>
        </dgm:presLayoutVars>
      </dgm:prSet>
      <dgm:spPr>
        <a:xfrm>
          <a:off x="2776532" y="2969158"/>
          <a:ext cx="1086973" cy="543356"/>
        </a:xfrm>
        <a:prstGeom prst="rect">
          <a:avLst/>
        </a:prstGeom>
      </dgm:spPr>
    </dgm:pt>
  </dgm:ptLst>
  <dgm:cxnLst>
    <dgm:cxn modelId="{23878C03-0D85-4828-AC12-6DF3CA1B33C2}" type="presOf" srcId="{524189DF-FCC4-40EE-A95E-28AE398DF322}" destId="{A4CDF9CF-A397-4C20-9291-9D92DF78AF30}" srcOrd="0" destOrd="0" presId="urn:microsoft.com/office/officeart/2009/layout/CircleArrowProcess"/>
    <dgm:cxn modelId="{01373089-1CC9-4E07-AED8-D8F72082DB49}" type="presOf" srcId="{BA6B3FB0-206B-4977-8A51-1B0E4F73BA24}" destId="{D56C2A44-C3DB-47D9-8894-D4069C5F56B0}" srcOrd="0" destOrd="0" presId="urn:microsoft.com/office/officeart/2009/layout/CircleArrowProcess"/>
    <dgm:cxn modelId="{F24BEA98-AD6E-4545-9C40-FB8D0829B5C0}" srcId="{524189DF-FCC4-40EE-A95E-28AE398DF322}" destId="{3D589FA9-E3E0-43C2-80B9-E187E02F92C2}" srcOrd="0" destOrd="0" parTransId="{64FB8FF3-C6F1-4CEF-A322-A2B9AED090C9}" sibTransId="{45BE75B6-5043-4CD2-A92A-E4A82EE497D9}"/>
    <dgm:cxn modelId="{5992009E-C6D9-4E7E-A701-84A3E9E2BC5C}" srcId="{524189DF-FCC4-40EE-A95E-28AE398DF322}" destId="{BA6B3FB0-206B-4977-8A51-1B0E4F73BA24}" srcOrd="1" destOrd="0" parTransId="{CDE165AD-BA1F-4252-988F-EFA0BABD6619}" sibTransId="{D529BA17-700F-4642-BBFF-D684A1A9DD82}"/>
    <dgm:cxn modelId="{D1E5FAB9-AAFF-4F44-8525-332AD60747E8}" srcId="{524189DF-FCC4-40EE-A95E-28AE398DF322}" destId="{05B142C4-0E9C-437C-B3C9-3286DBA76483}" srcOrd="2" destOrd="0" parTransId="{8A47104A-FA3F-4CD2-A3FA-3C6E1D07F4E1}" sibTransId="{721FB961-47BD-40BE-B37F-2D934416B1CE}"/>
    <dgm:cxn modelId="{D1F876DD-BE51-4057-A092-D3521C3E8730}" type="presOf" srcId="{3D589FA9-E3E0-43C2-80B9-E187E02F92C2}" destId="{DEA9DE61-3D28-4AB8-9736-EBA5FE41E932}" srcOrd="0" destOrd="0" presId="urn:microsoft.com/office/officeart/2009/layout/CircleArrowProcess"/>
    <dgm:cxn modelId="{35ADA7F1-7F9C-4647-8795-9891E74DEE6F}" type="presOf" srcId="{05B142C4-0E9C-437C-B3C9-3286DBA76483}" destId="{6CDEF7C3-4E3C-4B83-95CA-230C9B7F093C}" srcOrd="0" destOrd="0" presId="urn:microsoft.com/office/officeart/2009/layout/CircleArrowProcess"/>
    <dgm:cxn modelId="{8327D7D1-FF28-4472-981D-93157C57A91F}" type="presParOf" srcId="{A4CDF9CF-A397-4C20-9291-9D92DF78AF30}" destId="{BB76A9C8-3A0E-4EFE-B076-132ACF1CAF40}" srcOrd="0" destOrd="0" presId="urn:microsoft.com/office/officeart/2009/layout/CircleArrowProcess"/>
    <dgm:cxn modelId="{86790339-393B-48B2-8114-82E4472F5D15}" type="presParOf" srcId="{BB76A9C8-3A0E-4EFE-B076-132ACF1CAF40}" destId="{F0CF47DD-1024-4C17-84A4-F88A442E6A48}" srcOrd="0" destOrd="0" presId="urn:microsoft.com/office/officeart/2009/layout/CircleArrowProcess"/>
    <dgm:cxn modelId="{0845FDEC-CF0E-475D-844F-5656F63CBF00}" type="presParOf" srcId="{A4CDF9CF-A397-4C20-9291-9D92DF78AF30}" destId="{DEA9DE61-3D28-4AB8-9736-EBA5FE41E932}" srcOrd="1" destOrd="0" presId="urn:microsoft.com/office/officeart/2009/layout/CircleArrowProcess"/>
    <dgm:cxn modelId="{2AC13B2A-DD56-49B6-A619-AE162F2B1C90}" type="presParOf" srcId="{A4CDF9CF-A397-4C20-9291-9D92DF78AF30}" destId="{034A2AD0-BEB4-4FB8-9FA3-B484FC53283C}" srcOrd="2" destOrd="0" presId="urn:microsoft.com/office/officeart/2009/layout/CircleArrowProcess"/>
    <dgm:cxn modelId="{7E106DBD-0D54-4820-875D-81C5BFC81537}" type="presParOf" srcId="{034A2AD0-BEB4-4FB8-9FA3-B484FC53283C}" destId="{5C1544FF-D402-4018-A593-550BBF72A35D}" srcOrd="0" destOrd="0" presId="urn:microsoft.com/office/officeart/2009/layout/CircleArrowProcess"/>
    <dgm:cxn modelId="{C51000DE-83A7-49BF-95D2-1A791C119354}" type="presParOf" srcId="{A4CDF9CF-A397-4C20-9291-9D92DF78AF30}" destId="{D56C2A44-C3DB-47D9-8894-D4069C5F56B0}" srcOrd="3" destOrd="0" presId="urn:microsoft.com/office/officeart/2009/layout/CircleArrowProcess"/>
    <dgm:cxn modelId="{8134078E-3EB5-474A-894C-AED0900226A8}" type="presParOf" srcId="{A4CDF9CF-A397-4C20-9291-9D92DF78AF30}" destId="{B6A95909-0FEF-4C90-8BE0-106598ABD099}" srcOrd="4" destOrd="0" presId="urn:microsoft.com/office/officeart/2009/layout/CircleArrowProcess"/>
    <dgm:cxn modelId="{666ED3BA-90F8-4D05-B076-7A312DD03DE0}" type="presParOf" srcId="{B6A95909-0FEF-4C90-8BE0-106598ABD099}" destId="{3946AB23-B750-47AE-B03A-4A00E8370FD0}" srcOrd="0" destOrd="0" presId="urn:microsoft.com/office/officeart/2009/layout/CircleArrowProcess"/>
    <dgm:cxn modelId="{6AA1573D-CF98-4727-AB40-3CDC362C1A03}" type="presParOf" srcId="{A4CDF9CF-A397-4C20-9291-9D92DF78AF30}" destId="{6CDEF7C3-4E3C-4B83-95CA-230C9B7F093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71EA87-F18A-4A45-B323-225DF3A3A58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EDCCFF9-3E4B-448D-A31E-4C77E4E438C0}">
      <dgm:prSet/>
      <dgm:spPr/>
      <dgm:t>
        <a:bodyPr/>
        <a:lstStyle/>
        <a:p>
          <a:pPr>
            <a:defRPr b="1"/>
          </a:pPr>
          <a:r>
            <a:rPr lang="en-GB" b="1"/>
            <a:t>Analysing &amp; Investigating</a:t>
          </a:r>
          <a:endParaRPr lang="en-US"/>
        </a:p>
      </dgm:t>
    </dgm:pt>
    <dgm:pt modelId="{8641A6DE-3739-42E8-BAAE-03333B3BD580}" type="parTrans" cxnId="{5B45BC76-3BA5-4333-A172-FD3E5837D39A}">
      <dgm:prSet/>
      <dgm:spPr/>
      <dgm:t>
        <a:bodyPr/>
        <a:lstStyle/>
        <a:p>
          <a:endParaRPr lang="en-US"/>
        </a:p>
      </dgm:t>
    </dgm:pt>
    <dgm:pt modelId="{84F4BAC0-1B59-4841-811C-B030933EE8D1}" type="sibTrans" cxnId="{5B45BC76-3BA5-4333-A172-FD3E5837D39A}">
      <dgm:prSet/>
      <dgm:spPr/>
      <dgm:t>
        <a:bodyPr/>
        <a:lstStyle/>
        <a:p>
          <a:endParaRPr lang="en-US"/>
        </a:p>
      </dgm:t>
    </dgm:pt>
    <dgm:pt modelId="{685A7233-45FF-4CF6-A9B0-CF0ED87FA98F}">
      <dgm:prSet/>
      <dgm:spPr/>
      <dgm:t>
        <a:bodyPr/>
        <a:lstStyle/>
        <a:p>
          <a:r>
            <a:rPr lang="en-GB"/>
            <a:t>Researching and gathering information to be able to present facts and principles.</a:t>
          </a:r>
          <a:endParaRPr lang="en-US"/>
        </a:p>
      </dgm:t>
    </dgm:pt>
    <dgm:pt modelId="{B12C273B-6060-48BD-AC45-0C848F0ED2AF}" type="parTrans" cxnId="{EC93D787-33D8-42F4-8BE2-E02BEEFCF214}">
      <dgm:prSet/>
      <dgm:spPr/>
      <dgm:t>
        <a:bodyPr/>
        <a:lstStyle/>
        <a:p>
          <a:endParaRPr lang="en-US"/>
        </a:p>
      </dgm:t>
    </dgm:pt>
    <dgm:pt modelId="{8E1663D6-D56D-4DFE-8B89-276E9E6E0061}" type="sibTrans" cxnId="{EC93D787-33D8-42F4-8BE2-E02BEEFCF214}">
      <dgm:prSet/>
      <dgm:spPr/>
      <dgm:t>
        <a:bodyPr/>
        <a:lstStyle/>
        <a:p>
          <a:endParaRPr lang="en-US"/>
        </a:p>
      </dgm:t>
    </dgm:pt>
    <dgm:pt modelId="{3EEB7FE3-0EF6-4097-B31C-1EC6E77A705B}">
      <dgm:prSet/>
      <dgm:spPr/>
      <dgm:t>
        <a:bodyPr/>
        <a:lstStyle/>
        <a:p>
          <a:pPr>
            <a:defRPr b="1"/>
          </a:pPr>
          <a:r>
            <a:rPr lang="en-GB" b="1" dirty="0"/>
            <a:t>Can-do attitude</a:t>
          </a:r>
          <a:endParaRPr lang="en-US" dirty="0"/>
        </a:p>
      </dgm:t>
    </dgm:pt>
    <dgm:pt modelId="{BAF14B73-422A-44A3-BCA1-A2C92A54F83F}" type="parTrans" cxnId="{9C66AF53-1FB6-4BDA-B7B5-3A70FCDD2A2F}">
      <dgm:prSet/>
      <dgm:spPr/>
      <dgm:t>
        <a:bodyPr/>
        <a:lstStyle/>
        <a:p>
          <a:endParaRPr lang="en-US"/>
        </a:p>
      </dgm:t>
    </dgm:pt>
    <dgm:pt modelId="{58E8CA19-08C9-4274-9C87-D797AE743235}" type="sibTrans" cxnId="{9C66AF53-1FB6-4BDA-B7B5-3A70FCDD2A2F}">
      <dgm:prSet/>
      <dgm:spPr/>
      <dgm:t>
        <a:bodyPr/>
        <a:lstStyle/>
        <a:p>
          <a:endParaRPr lang="en-US"/>
        </a:p>
      </dgm:t>
    </dgm:pt>
    <dgm:pt modelId="{8095A893-ACFC-46FE-9A57-7745687C197A}">
      <dgm:prSet/>
      <dgm:spPr/>
      <dgm:t>
        <a:bodyPr/>
        <a:lstStyle/>
        <a:p>
          <a:r>
            <a:rPr lang="en-GB"/>
            <a:t>Having the right attitude, drive and determination to get things done. Looking for new ways to improve tasks.</a:t>
          </a:r>
          <a:endParaRPr lang="en-US"/>
        </a:p>
      </dgm:t>
    </dgm:pt>
    <dgm:pt modelId="{6B72B072-7F76-423D-9B3F-330E1AC235E8}" type="parTrans" cxnId="{2AD4C177-7A35-4FBD-8DA0-A367CDB4D0A3}">
      <dgm:prSet/>
      <dgm:spPr/>
      <dgm:t>
        <a:bodyPr/>
        <a:lstStyle/>
        <a:p>
          <a:endParaRPr lang="en-US"/>
        </a:p>
      </dgm:t>
    </dgm:pt>
    <dgm:pt modelId="{E498F493-10D7-4512-AC61-431F2601F2A8}" type="sibTrans" cxnId="{2AD4C177-7A35-4FBD-8DA0-A367CDB4D0A3}">
      <dgm:prSet/>
      <dgm:spPr/>
      <dgm:t>
        <a:bodyPr/>
        <a:lstStyle/>
        <a:p>
          <a:endParaRPr lang="en-US"/>
        </a:p>
      </dgm:t>
    </dgm:pt>
    <dgm:pt modelId="{8B44A1EE-BC55-431C-9243-40E32C1823BC}" type="pres">
      <dgm:prSet presAssocID="{BE71EA87-F18A-4A45-B323-225DF3A3A58C}" presName="root" presStyleCnt="0">
        <dgm:presLayoutVars>
          <dgm:dir/>
          <dgm:resizeHandles val="exact"/>
        </dgm:presLayoutVars>
      </dgm:prSet>
      <dgm:spPr/>
    </dgm:pt>
    <dgm:pt modelId="{028F2A8E-5262-4C69-AFE2-661EAC645718}" type="pres">
      <dgm:prSet presAssocID="{FEDCCFF9-3E4B-448D-A31E-4C77E4E438C0}" presName="compNode" presStyleCnt="0"/>
      <dgm:spPr/>
    </dgm:pt>
    <dgm:pt modelId="{11F3F378-F25A-43C4-B444-47E8ACDC0923}" type="pres">
      <dgm:prSet presAssocID="{FEDCCFF9-3E4B-448D-A31E-4C77E4E438C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15628FBA-31B8-4F47-9A39-C7574C77E72D}" type="pres">
      <dgm:prSet presAssocID="{FEDCCFF9-3E4B-448D-A31E-4C77E4E438C0}" presName="iconSpace" presStyleCnt="0"/>
      <dgm:spPr/>
    </dgm:pt>
    <dgm:pt modelId="{A2E08F46-93FC-4653-9EF4-CFD9A3D98800}" type="pres">
      <dgm:prSet presAssocID="{FEDCCFF9-3E4B-448D-A31E-4C77E4E438C0}" presName="parTx" presStyleLbl="revTx" presStyleIdx="0" presStyleCnt="4">
        <dgm:presLayoutVars>
          <dgm:chMax val="0"/>
          <dgm:chPref val="0"/>
        </dgm:presLayoutVars>
      </dgm:prSet>
      <dgm:spPr/>
    </dgm:pt>
    <dgm:pt modelId="{FDEA0960-9CDC-4A07-8B11-F1062920C23C}" type="pres">
      <dgm:prSet presAssocID="{FEDCCFF9-3E4B-448D-A31E-4C77E4E438C0}" presName="txSpace" presStyleCnt="0"/>
      <dgm:spPr/>
    </dgm:pt>
    <dgm:pt modelId="{674F4601-D54C-411A-A5ED-B9781AA3AF3B}" type="pres">
      <dgm:prSet presAssocID="{FEDCCFF9-3E4B-448D-A31E-4C77E4E438C0}" presName="desTx" presStyleLbl="revTx" presStyleIdx="1" presStyleCnt="4">
        <dgm:presLayoutVars/>
      </dgm:prSet>
      <dgm:spPr/>
    </dgm:pt>
    <dgm:pt modelId="{6232C52F-54EC-498F-AB7E-5539250C020F}" type="pres">
      <dgm:prSet presAssocID="{84F4BAC0-1B59-4841-811C-B030933EE8D1}" presName="sibTrans" presStyleCnt="0"/>
      <dgm:spPr/>
    </dgm:pt>
    <dgm:pt modelId="{1DC8EFCE-639E-4772-93F7-3C97DE3782A5}" type="pres">
      <dgm:prSet presAssocID="{3EEB7FE3-0EF6-4097-B31C-1EC6E77A705B}" presName="compNode" presStyleCnt="0"/>
      <dgm:spPr/>
    </dgm:pt>
    <dgm:pt modelId="{D8BD14D1-C30A-4687-B36A-A9368767B373}" type="pres">
      <dgm:prSet presAssocID="{3EEB7FE3-0EF6-4097-B31C-1EC6E77A705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476179D-23B5-4D69-BE1F-C5BAC2380C34}" type="pres">
      <dgm:prSet presAssocID="{3EEB7FE3-0EF6-4097-B31C-1EC6E77A705B}" presName="iconSpace" presStyleCnt="0"/>
      <dgm:spPr/>
    </dgm:pt>
    <dgm:pt modelId="{D0538ADB-043A-4F70-9010-DFB59E206468}" type="pres">
      <dgm:prSet presAssocID="{3EEB7FE3-0EF6-4097-B31C-1EC6E77A705B}" presName="parTx" presStyleLbl="revTx" presStyleIdx="2" presStyleCnt="4">
        <dgm:presLayoutVars>
          <dgm:chMax val="0"/>
          <dgm:chPref val="0"/>
        </dgm:presLayoutVars>
      </dgm:prSet>
      <dgm:spPr/>
    </dgm:pt>
    <dgm:pt modelId="{D44B9A7F-BE83-41CB-AE48-73539109EB6C}" type="pres">
      <dgm:prSet presAssocID="{3EEB7FE3-0EF6-4097-B31C-1EC6E77A705B}" presName="txSpace" presStyleCnt="0"/>
      <dgm:spPr/>
    </dgm:pt>
    <dgm:pt modelId="{AE05E922-982C-4C9D-989E-58DE713D0B8C}" type="pres">
      <dgm:prSet presAssocID="{3EEB7FE3-0EF6-4097-B31C-1EC6E77A705B}" presName="desTx" presStyleLbl="revTx" presStyleIdx="3" presStyleCnt="4">
        <dgm:presLayoutVars/>
      </dgm:prSet>
      <dgm:spPr/>
    </dgm:pt>
  </dgm:ptLst>
  <dgm:cxnLst>
    <dgm:cxn modelId="{9C66AF53-1FB6-4BDA-B7B5-3A70FCDD2A2F}" srcId="{BE71EA87-F18A-4A45-B323-225DF3A3A58C}" destId="{3EEB7FE3-0EF6-4097-B31C-1EC6E77A705B}" srcOrd="1" destOrd="0" parTransId="{BAF14B73-422A-44A3-BCA1-A2C92A54F83F}" sibTransId="{58E8CA19-08C9-4274-9C87-D797AE743235}"/>
    <dgm:cxn modelId="{DAEB4256-520D-427B-BCEA-AC8802CB7C0E}" type="presOf" srcId="{3EEB7FE3-0EF6-4097-B31C-1EC6E77A705B}" destId="{D0538ADB-043A-4F70-9010-DFB59E206468}" srcOrd="0" destOrd="0" presId="urn:microsoft.com/office/officeart/2018/5/layout/CenteredIconLabelDescriptionList"/>
    <dgm:cxn modelId="{5B45BC76-3BA5-4333-A172-FD3E5837D39A}" srcId="{BE71EA87-F18A-4A45-B323-225DF3A3A58C}" destId="{FEDCCFF9-3E4B-448D-A31E-4C77E4E438C0}" srcOrd="0" destOrd="0" parTransId="{8641A6DE-3739-42E8-BAAE-03333B3BD580}" sibTransId="{84F4BAC0-1B59-4841-811C-B030933EE8D1}"/>
    <dgm:cxn modelId="{2AD4C177-7A35-4FBD-8DA0-A367CDB4D0A3}" srcId="{3EEB7FE3-0EF6-4097-B31C-1EC6E77A705B}" destId="{8095A893-ACFC-46FE-9A57-7745687C197A}" srcOrd="0" destOrd="0" parTransId="{6B72B072-7F76-423D-9B3F-330E1AC235E8}" sibTransId="{E498F493-10D7-4512-AC61-431F2601F2A8}"/>
    <dgm:cxn modelId="{457A7679-226D-4A31-A07F-AD3C3CA8E2B5}" type="presOf" srcId="{685A7233-45FF-4CF6-A9B0-CF0ED87FA98F}" destId="{674F4601-D54C-411A-A5ED-B9781AA3AF3B}" srcOrd="0" destOrd="0" presId="urn:microsoft.com/office/officeart/2018/5/layout/CenteredIconLabelDescriptionList"/>
    <dgm:cxn modelId="{EC93D787-33D8-42F4-8BE2-E02BEEFCF214}" srcId="{FEDCCFF9-3E4B-448D-A31E-4C77E4E438C0}" destId="{685A7233-45FF-4CF6-A9B0-CF0ED87FA98F}" srcOrd="0" destOrd="0" parTransId="{B12C273B-6060-48BD-AC45-0C848F0ED2AF}" sibTransId="{8E1663D6-D56D-4DFE-8B89-276E9E6E0061}"/>
    <dgm:cxn modelId="{2A8A3AB5-82B7-4421-B13F-0762DA053E0B}" type="presOf" srcId="{8095A893-ACFC-46FE-9A57-7745687C197A}" destId="{AE05E922-982C-4C9D-989E-58DE713D0B8C}" srcOrd="0" destOrd="0" presId="urn:microsoft.com/office/officeart/2018/5/layout/CenteredIconLabelDescriptionList"/>
    <dgm:cxn modelId="{8DBA70D7-BE5C-434B-B63C-FABE0277B9E6}" type="presOf" srcId="{BE71EA87-F18A-4A45-B323-225DF3A3A58C}" destId="{8B44A1EE-BC55-431C-9243-40E32C1823BC}" srcOrd="0" destOrd="0" presId="urn:microsoft.com/office/officeart/2018/5/layout/CenteredIconLabelDescriptionList"/>
    <dgm:cxn modelId="{6F6A21ED-386E-4F70-93E8-D08AC1DA7578}" type="presOf" srcId="{FEDCCFF9-3E4B-448D-A31E-4C77E4E438C0}" destId="{A2E08F46-93FC-4653-9EF4-CFD9A3D98800}" srcOrd="0" destOrd="0" presId="urn:microsoft.com/office/officeart/2018/5/layout/CenteredIconLabelDescriptionList"/>
    <dgm:cxn modelId="{A2AB94BB-D7AB-4638-966B-AEAD48792421}" type="presParOf" srcId="{8B44A1EE-BC55-431C-9243-40E32C1823BC}" destId="{028F2A8E-5262-4C69-AFE2-661EAC645718}" srcOrd="0" destOrd="0" presId="urn:microsoft.com/office/officeart/2018/5/layout/CenteredIconLabelDescriptionList"/>
    <dgm:cxn modelId="{5B9D0985-CE24-42DB-919E-3C525EB959A8}" type="presParOf" srcId="{028F2A8E-5262-4C69-AFE2-661EAC645718}" destId="{11F3F378-F25A-43C4-B444-47E8ACDC0923}" srcOrd="0" destOrd="0" presId="urn:microsoft.com/office/officeart/2018/5/layout/CenteredIconLabelDescriptionList"/>
    <dgm:cxn modelId="{B3DA7436-7BF5-4B58-8609-4E9E005429AD}" type="presParOf" srcId="{028F2A8E-5262-4C69-AFE2-661EAC645718}" destId="{15628FBA-31B8-4F47-9A39-C7574C77E72D}" srcOrd="1" destOrd="0" presId="urn:microsoft.com/office/officeart/2018/5/layout/CenteredIconLabelDescriptionList"/>
    <dgm:cxn modelId="{BC2AE335-FF3E-44F5-95EA-9D6EF610567F}" type="presParOf" srcId="{028F2A8E-5262-4C69-AFE2-661EAC645718}" destId="{A2E08F46-93FC-4653-9EF4-CFD9A3D98800}" srcOrd="2" destOrd="0" presId="urn:microsoft.com/office/officeart/2018/5/layout/CenteredIconLabelDescriptionList"/>
    <dgm:cxn modelId="{0DE384F8-5983-4E48-9191-23A3848B4E91}" type="presParOf" srcId="{028F2A8E-5262-4C69-AFE2-661EAC645718}" destId="{FDEA0960-9CDC-4A07-8B11-F1062920C23C}" srcOrd="3" destOrd="0" presId="urn:microsoft.com/office/officeart/2018/5/layout/CenteredIconLabelDescriptionList"/>
    <dgm:cxn modelId="{0D24386E-5A2E-4613-A694-E6EB62148846}" type="presParOf" srcId="{028F2A8E-5262-4C69-AFE2-661EAC645718}" destId="{674F4601-D54C-411A-A5ED-B9781AA3AF3B}" srcOrd="4" destOrd="0" presId="urn:microsoft.com/office/officeart/2018/5/layout/CenteredIconLabelDescriptionList"/>
    <dgm:cxn modelId="{FDDA1ED7-5BDF-4948-8891-48C15838A01C}" type="presParOf" srcId="{8B44A1EE-BC55-431C-9243-40E32C1823BC}" destId="{6232C52F-54EC-498F-AB7E-5539250C020F}" srcOrd="1" destOrd="0" presId="urn:microsoft.com/office/officeart/2018/5/layout/CenteredIconLabelDescriptionList"/>
    <dgm:cxn modelId="{14A0796F-84F2-486B-9180-070F66B2CA3C}" type="presParOf" srcId="{8B44A1EE-BC55-431C-9243-40E32C1823BC}" destId="{1DC8EFCE-639E-4772-93F7-3C97DE3782A5}" srcOrd="2" destOrd="0" presId="urn:microsoft.com/office/officeart/2018/5/layout/CenteredIconLabelDescriptionList"/>
    <dgm:cxn modelId="{07F16714-FE71-4A44-B5E6-C059D59BA34B}" type="presParOf" srcId="{1DC8EFCE-639E-4772-93F7-3C97DE3782A5}" destId="{D8BD14D1-C30A-4687-B36A-A9368767B373}" srcOrd="0" destOrd="0" presId="urn:microsoft.com/office/officeart/2018/5/layout/CenteredIconLabelDescriptionList"/>
    <dgm:cxn modelId="{0320EEA6-3AB1-4FEC-8EE8-A403934E3538}" type="presParOf" srcId="{1DC8EFCE-639E-4772-93F7-3C97DE3782A5}" destId="{5476179D-23B5-4D69-BE1F-C5BAC2380C34}" srcOrd="1" destOrd="0" presId="urn:microsoft.com/office/officeart/2018/5/layout/CenteredIconLabelDescriptionList"/>
    <dgm:cxn modelId="{8AB97E7E-093C-4B60-9222-0A75AD3F4405}" type="presParOf" srcId="{1DC8EFCE-639E-4772-93F7-3C97DE3782A5}" destId="{D0538ADB-043A-4F70-9010-DFB59E206468}" srcOrd="2" destOrd="0" presId="urn:microsoft.com/office/officeart/2018/5/layout/CenteredIconLabelDescriptionList"/>
    <dgm:cxn modelId="{ABA817CC-858F-4FB8-A0C5-3996800AC348}" type="presParOf" srcId="{1DC8EFCE-639E-4772-93F7-3C97DE3782A5}" destId="{D44B9A7F-BE83-41CB-AE48-73539109EB6C}" srcOrd="3" destOrd="0" presId="urn:microsoft.com/office/officeart/2018/5/layout/CenteredIconLabelDescriptionList"/>
    <dgm:cxn modelId="{61B61778-75A6-4AE0-9134-5B6AB502BD79}" type="presParOf" srcId="{1DC8EFCE-639E-4772-93F7-3C97DE3782A5}" destId="{AE05E922-982C-4C9D-989E-58DE713D0B8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9B515-B4F8-4572-ABC2-B1CC2435C715}">
      <dsp:nvSpPr>
        <dsp:cNvPr id="0" name=""/>
        <dsp:cNvSpPr/>
      </dsp:nvSpPr>
      <dsp:spPr>
        <a:xfrm>
          <a:off x="0" y="4105454"/>
          <a:ext cx="5000124" cy="13475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You will be able to select from our list – there is a separate guide on how to use our online system.</a:t>
          </a:r>
          <a:endParaRPr lang="en-US" sz="2300" kern="1200"/>
        </a:p>
      </dsp:txBody>
      <dsp:txXfrm>
        <a:off x="0" y="4105454"/>
        <a:ext cx="5000124" cy="1347501"/>
      </dsp:txXfrm>
    </dsp:sp>
    <dsp:sp modelId="{3C96A194-E4C2-48D0-84E1-4A401F505346}">
      <dsp:nvSpPr>
        <dsp:cNvPr id="0" name=""/>
        <dsp:cNvSpPr/>
      </dsp:nvSpPr>
      <dsp:spPr>
        <a:xfrm rot="10800000">
          <a:off x="0" y="2053209"/>
          <a:ext cx="5000124" cy="2072457"/>
        </a:xfrm>
        <a:prstGeom prst="upArrowCallout">
          <a:avLst/>
        </a:prstGeom>
        <a:gradFill rotWithShape="0">
          <a:gsLst>
            <a:gs pos="0">
              <a:schemeClr val="accent5">
                <a:hueOff val="4557164"/>
                <a:satOff val="-2052"/>
                <a:lumOff val="-25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557164"/>
                <a:satOff val="-2052"/>
                <a:lumOff val="-25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557164"/>
                <a:satOff val="-2052"/>
                <a:lumOff val="-25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Or your own fails the pre-placement check.</a:t>
          </a:r>
          <a:endParaRPr lang="en-US" sz="2300" kern="1200"/>
        </a:p>
      </dsp:txBody>
      <dsp:txXfrm rot="10800000">
        <a:off x="0" y="2053209"/>
        <a:ext cx="5000124" cy="1346620"/>
      </dsp:txXfrm>
    </dsp:sp>
    <dsp:sp modelId="{CE7DBFB9-C2C3-4347-9477-B3CD75579115}">
      <dsp:nvSpPr>
        <dsp:cNvPr id="0" name=""/>
        <dsp:cNvSpPr/>
      </dsp:nvSpPr>
      <dsp:spPr>
        <a:xfrm rot="10800000">
          <a:off x="0" y="964"/>
          <a:ext cx="5000124" cy="2072457"/>
        </a:xfrm>
        <a:prstGeom prst="upArrowCallout">
          <a:avLst/>
        </a:prstGeom>
        <a:gradFill rotWithShape="0">
          <a:gsLst>
            <a:gs pos="0">
              <a:schemeClr val="accent5">
                <a:hueOff val="9114327"/>
                <a:satOff val="-4104"/>
                <a:lumOff val="-50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114327"/>
                <a:satOff val="-4104"/>
                <a:lumOff val="-50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114327"/>
                <a:satOff val="-4104"/>
                <a:lumOff val="-50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If you are unable to find your own placement.</a:t>
          </a:r>
          <a:endParaRPr lang="en-US" sz="2300" kern="1200"/>
        </a:p>
      </dsp:txBody>
      <dsp:txXfrm rot="10800000">
        <a:off x="0" y="964"/>
        <a:ext cx="5000124" cy="13466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E2B45-5AF6-412F-B92D-0D95DBECFB72}">
      <dsp:nvSpPr>
        <dsp:cNvPr id="0" name=""/>
        <dsp:cNvSpPr/>
      </dsp:nvSpPr>
      <dsp:spPr>
        <a:xfrm>
          <a:off x="0" y="97645"/>
          <a:ext cx="4185753" cy="418575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1BB4A-E8F9-40C1-AAAA-5E59F1717C85}">
      <dsp:nvSpPr>
        <dsp:cNvPr id="0" name=""/>
        <dsp:cNvSpPr/>
      </dsp:nvSpPr>
      <dsp:spPr>
        <a:xfrm>
          <a:off x="397646" y="495291"/>
          <a:ext cx="1632443" cy="16324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employer must have Employer Liability Insurance (ELI)</a:t>
          </a:r>
        </a:p>
      </dsp:txBody>
      <dsp:txXfrm>
        <a:off x="477335" y="574980"/>
        <a:ext cx="1473065" cy="1473065"/>
      </dsp:txXfrm>
    </dsp:sp>
    <dsp:sp modelId="{D9AF19F2-4730-4BD6-B58B-0CDEEA8E295F}">
      <dsp:nvSpPr>
        <dsp:cNvPr id="0" name=""/>
        <dsp:cNvSpPr/>
      </dsp:nvSpPr>
      <dsp:spPr>
        <a:xfrm>
          <a:off x="2155662" y="495291"/>
          <a:ext cx="1632443" cy="16324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All forms must be fully completed with all employer contact details</a:t>
          </a:r>
        </a:p>
      </dsp:txBody>
      <dsp:txXfrm>
        <a:off x="2235351" y="574980"/>
        <a:ext cx="1473065" cy="1473065"/>
      </dsp:txXfrm>
    </dsp:sp>
    <dsp:sp modelId="{6F09B767-DBDA-4DA4-8BE9-3A0616E0C1AB}">
      <dsp:nvSpPr>
        <dsp:cNvPr id="0" name=""/>
        <dsp:cNvSpPr/>
      </dsp:nvSpPr>
      <dsp:spPr>
        <a:xfrm>
          <a:off x="397646" y="2253307"/>
          <a:ext cx="1632443" cy="16324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Must pass a health &amp; safety pre-placement check carried out by BEP Trident</a:t>
          </a:r>
        </a:p>
      </dsp:txBody>
      <dsp:txXfrm>
        <a:off x="477335" y="2332996"/>
        <a:ext cx="1473065" cy="1473065"/>
      </dsp:txXfrm>
    </dsp:sp>
    <dsp:sp modelId="{E535B494-8442-48D7-AB55-FA801B488A7C}">
      <dsp:nvSpPr>
        <dsp:cNvPr id="0" name=""/>
        <dsp:cNvSpPr/>
      </dsp:nvSpPr>
      <dsp:spPr>
        <a:xfrm>
          <a:off x="2155662" y="2253307"/>
          <a:ext cx="1632443" cy="16324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Forms must be easy to read, signed and returned to the school by the deadline</a:t>
          </a:r>
        </a:p>
      </dsp:txBody>
      <dsp:txXfrm>
        <a:off x="2235351" y="2332996"/>
        <a:ext cx="1473065" cy="14730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F08F4-BC4B-42BA-AB1D-E5627F9DF5EC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will be expected to work business hours. This is anything up to a maximum of 40 hours per week!</a:t>
          </a:r>
          <a:endParaRPr lang="en-US" sz="1600" kern="1200"/>
        </a:p>
      </dsp:txBody>
      <dsp:txXfrm>
        <a:off x="728622" y="48443"/>
        <a:ext cx="2623198" cy="1535696"/>
      </dsp:txXfrm>
    </dsp:sp>
    <dsp:sp modelId="{AC999DAB-6E42-490F-88CF-31E4F65E05E8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638849" y="614015"/>
        <a:ext cx="403463" cy="404551"/>
      </dsp:txXfrm>
    </dsp:sp>
    <dsp:sp modelId="{FB0C5580-3F97-493D-9A95-4452C88319F7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must contact your employer if you are ill, running late or attending an appointment</a:t>
          </a:r>
          <a:endParaRPr lang="en-US" sz="1600" kern="1200"/>
        </a:p>
      </dsp:txBody>
      <dsp:txXfrm>
        <a:off x="4534878" y="48443"/>
        <a:ext cx="2623198" cy="1535696"/>
      </dsp:txXfrm>
    </dsp:sp>
    <dsp:sp modelId="{6C120A4F-289A-41A0-842C-9A075595B264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5644203" y="1871168"/>
        <a:ext cx="404551" cy="403463"/>
      </dsp:txXfrm>
    </dsp:sp>
    <dsp:sp modelId="{DFB9E071-AF02-4879-B285-11590CDD630A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BEP Group will be advised if you do not attend placement and in turn will contact the school to find out where you are</a:t>
          </a:r>
          <a:endParaRPr lang="en-US" sz="1600" kern="1200"/>
        </a:p>
      </dsp:txBody>
      <dsp:txXfrm>
        <a:off x="4534878" y="2767197"/>
        <a:ext cx="2623198" cy="1535696"/>
      </dsp:txXfrm>
    </dsp:sp>
    <dsp:sp modelId="{15154608-BA53-42C2-BD7D-DD76E38FA1DC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844387" y="3332770"/>
        <a:ext cx="403463" cy="404551"/>
      </dsp:txXfrm>
    </dsp:sp>
    <dsp:sp modelId="{4A27DCEB-A22C-4337-9406-C10FF21F4159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If you have any issues during your placement you must contact the school</a:t>
          </a:r>
          <a:endParaRPr lang="en-US" sz="1600" kern="1200"/>
        </a:p>
      </dsp:txBody>
      <dsp:txXfrm>
        <a:off x="728622" y="2767197"/>
        <a:ext cx="2623198" cy="15356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58A0-CC35-4A3F-A8ED-E663C2312C0B}">
      <dsp:nvSpPr>
        <dsp:cNvPr id="0" name=""/>
        <dsp:cNvSpPr/>
      </dsp:nvSpPr>
      <dsp:spPr>
        <a:xfrm>
          <a:off x="0" y="586"/>
          <a:ext cx="4683949" cy="13729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79BE7-0938-4FB5-A668-941DD54BC9F5}">
      <dsp:nvSpPr>
        <dsp:cNvPr id="0" name=""/>
        <dsp:cNvSpPr/>
      </dsp:nvSpPr>
      <dsp:spPr>
        <a:xfrm>
          <a:off x="415315" y="309498"/>
          <a:ext cx="755118" cy="7551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82663-3509-478C-AEF6-664BF2F9F813}">
      <dsp:nvSpPr>
        <dsp:cNvPr id="0" name=""/>
        <dsp:cNvSpPr/>
      </dsp:nvSpPr>
      <dsp:spPr>
        <a:xfrm>
          <a:off x="1585748" y="586"/>
          <a:ext cx="3098200" cy="1372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303" tIns="145303" rIns="145303" bIns="1453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may be asked to complete a school evaluation form to feedback about your placement</a:t>
          </a:r>
          <a:endParaRPr lang="en-US" sz="1600" kern="1200"/>
        </a:p>
      </dsp:txBody>
      <dsp:txXfrm>
        <a:off x="1585748" y="586"/>
        <a:ext cx="3098200" cy="1372942"/>
      </dsp:txXfrm>
    </dsp:sp>
    <dsp:sp modelId="{DF69E342-DC1B-41D7-91E3-32CAEC4EC01C}">
      <dsp:nvSpPr>
        <dsp:cNvPr id="0" name=""/>
        <dsp:cNvSpPr/>
      </dsp:nvSpPr>
      <dsp:spPr>
        <a:xfrm>
          <a:off x="0" y="1716764"/>
          <a:ext cx="4683949" cy="13729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086E8-0159-4D6B-B658-550149CE4576}">
      <dsp:nvSpPr>
        <dsp:cNvPr id="0" name=""/>
        <dsp:cNvSpPr/>
      </dsp:nvSpPr>
      <dsp:spPr>
        <a:xfrm>
          <a:off x="415315" y="2025676"/>
          <a:ext cx="755118" cy="7551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AB181-E996-491C-8298-633B78EFCE36}">
      <dsp:nvSpPr>
        <dsp:cNvPr id="0" name=""/>
        <dsp:cNvSpPr/>
      </dsp:nvSpPr>
      <dsp:spPr>
        <a:xfrm>
          <a:off x="1585748" y="1716764"/>
          <a:ext cx="3098200" cy="1372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303" tIns="145303" rIns="145303" bIns="1453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On successful completion of your placement, you will be issued with a certificate</a:t>
          </a:r>
          <a:endParaRPr lang="en-US" sz="1600" kern="1200"/>
        </a:p>
      </dsp:txBody>
      <dsp:txXfrm>
        <a:off x="1585748" y="1716764"/>
        <a:ext cx="3098200" cy="1372942"/>
      </dsp:txXfrm>
    </dsp:sp>
    <dsp:sp modelId="{5D2EC845-82FE-4F19-B089-ABABC45E7576}">
      <dsp:nvSpPr>
        <dsp:cNvPr id="0" name=""/>
        <dsp:cNvSpPr/>
      </dsp:nvSpPr>
      <dsp:spPr>
        <a:xfrm>
          <a:off x="0" y="3432942"/>
          <a:ext cx="4683949" cy="13729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05B15-A366-4892-ACB0-0D0DB6194ECF}">
      <dsp:nvSpPr>
        <dsp:cNvPr id="0" name=""/>
        <dsp:cNvSpPr/>
      </dsp:nvSpPr>
      <dsp:spPr>
        <a:xfrm>
          <a:off x="415315" y="3741854"/>
          <a:ext cx="755118" cy="7551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4CA8F-4E4D-40F5-B494-D74A889AD446}">
      <dsp:nvSpPr>
        <dsp:cNvPr id="0" name=""/>
        <dsp:cNvSpPr/>
      </dsp:nvSpPr>
      <dsp:spPr>
        <a:xfrm>
          <a:off x="1585748" y="3432942"/>
          <a:ext cx="3098200" cy="1372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303" tIns="145303" rIns="145303" bIns="1453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Some successful placements can lead to employment or more!</a:t>
          </a:r>
          <a:endParaRPr lang="en-US" sz="1600" kern="1200"/>
        </a:p>
      </dsp:txBody>
      <dsp:txXfrm>
        <a:off x="1585748" y="3432942"/>
        <a:ext cx="3098200" cy="1372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F47DD-1024-4C17-84A4-F88A442E6A48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9DE61-3D28-4AB8-9736-EBA5FE41E932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chemeClr val="accent6">
                  <a:lumMod val="75000"/>
                </a:schemeClr>
              </a:solidFill>
            </a:rPr>
            <a:t>Research</a:t>
          </a:r>
        </a:p>
      </dsp:txBody>
      <dsp:txXfrm>
        <a:off x="2773960" y="706323"/>
        <a:ext cx="1086973" cy="543356"/>
      </dsp:txXfrm>
    </dsp:sp>
    <dsp:sp modelId="{5C1544FF-D402-4018-A593-550BBF72A35D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C2A44-C3DB-47D9-8894-D4069C5F56B0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chemeClr val="accent6">
                  <a:lumMod val="40000"/>
                  <a:lumOff val="60000"/>
                </a:schemeClr>
              </a:solidFill>
            </a:rPr>
            <a:t>Search</a:t>
          </a:r>
        </a:p>
      </dsp:txBody>
      <dsp:txXfrm>
        <a:off x="2232861" y="1836927"/>
        <a:ext cx="1086973" cy="543356"/>
      </dsp:txXfrm>
    </dsp:sp>
    <dsp:sp modelId="{3946AB23-B750-47AE-B03A-4A00E8370FD0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EF7C3-4E3C-4B83-95CA-230C9B7F093C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chemeClr val="accent6">
                  <a:lumMod val="40000"/>
                  <a:lumOff val="60000"/>
                </a:schemeClr>
              </a:solidFill>
            </a:rPr>
            <a:t>Apply</a:t>
          </a:r>
        </a:p>
      </dsp:txBody>
      <dsp:txXfrm>
        <a:off x="2776532" y="2969158"/>
        <a:ext cx="1086973" cy="543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F47DD-1024-4C17-84A4-F88A442E6A48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9DE61-3D28-4AB8-9736-EBA5FE41E932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Research</a:t>
          </a:r>
        </a:p>
      </dsp:txBody>
      <dsp:txXfrm>
        <a:off x="2773960" y="706323"/>
        <a:ext cx="1086973" cy="543356"/>
      </dsp:txXfrm>
    </dsp:sp>
    <dsp:sp modelId="{5C1544FF-D402-4018-A593-550BBF72A35D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C2A44-C3DB-47D9-8894-D4069C5F56B0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3D9072">
                  <a:lumMod val="75000"/>
                </a:srgbClr>
              </a:solidFill>
              <a:latin typeface="Neue Haas Grotesk Text Pro"/>
              <a:ea typeface="+mn-ea"/>
              <a:cs typeface="+mn-cs"/>
            </a:rPr>
            <a:t>Search</a:t>
          </a:r>
        </a:p>
      </dsp:txBody>
      <dsp:txXfrm>
        <a:off x="2232861" y="1836927"/>
        <a:ext cx="1086973" cy="543356"/>
      </dsp:txXfrm>
    </dsp:sp>
    <dsp:sp modelId="{3946AB23-B750-47AE-B03A-4A00E8370FD0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EF7C3-4E3C-4B83-95CA-230C9B7F093C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Apply</a:t>
          </a:r>
        </a:p>
      </dsp:txBody>
      <dsp:txXfrm>
        <a:off x="2776532" y="2969158"/>
        <a:ext cx="1086973" cy="543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F47DD-1024-4C17-84A4-F88A442E6A48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9DE61-3D28-4AB8-9736-EBA5FE41E932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Research</a:t>
          </a:r>
        </a:p>
      </dsp:txBody>
      <dsp:txXfrm>
        <a:off x="2773960" y="706323"/>
        <a:ext cx="1086973" cy="543356"/>
      </dsp:txXfrm>
    </dsp:sp>
    <dsp:sp modelId="{5C1544FF-D402-4018-A593-550BBF72A35D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C2A44-C3DB-47D9-8894-D4069C5F56B0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3D9072">
                  <a:lumMod val="75000"/>
                </a:srgbClr>
              </a:solidFill>
              <a:latin typeface="Neue Haas Grotesk Text Pro"/>
              <a:ea typeface="+mn-ea"/>
              <a:cs typeface="+mn-cs"/>
            </a:rPr>
            <a:t>Search</a:t>
          </a:r>
        </a:p>
      </dsp:txBody>
      <dsp:txXfrm>
        <a:off x="2232861" y="1836927"/>
        <a:ext cx="1086973" cy="543356"/>
      </dsp:txXfrm>
    </dsp:sp>
    <dsp:sp modelId="{3946AB23-B750-47AE-B03A-4A00E8370FD0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EF7C3-4E3C-4B83-95CA-230C9B7F093C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Apply</a:t>
          </a:r>
        </a:p>
      </dsp:txBody>
      <dsp:txXfrm>
        <a:off x="2776532" y="2969158"/>
        <a:ext cx="1086973" cy="543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F47DD-1024-4C17-84A4-F88A442E6A48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9DE61-3D28-4AB8-9736-EBA5FE41E932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Research</a:t>
          </a:r>
        </a:p>
      </dsp:txBody>
      <dsp:txXfrm>
        <a:off x="2773960" y="706323"/>
        <a:ext cx="1086973" cy="543356"/>
      </dsp:txXfrm>
    </dsp:sp>
    <dsp:sp modelId="{5C1544FF-D402-4018-A593-550BBF72A35D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C2A44-C3DB-47D9-8894-D4069C5F56B0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Search</a:t>
          </a:r>
        </a:p>
      </dsp:txBody>
      <dsp:txXfrm>
        <a:off x="2232861" y="1836927"/>
        <a:ext cx="1086973" cy="543356"/>
      </dsp:txXfrm>
    </dsp:sp>
    <dsp:sp modelId="{3946AB23-B750-47AE-B03A-4A00E8370FD0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EF7C3-4E3C-4B83-95CA-230C9B7F093C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3D9072">
                  <a:lumMod val="75000"/>
                </a:srgbClr>
              </a:solidFill>
              <a:latin typeface="Neue Haas Grotesk Text Pro"/>
              <a:ea typeface="+mn-ea"/>
              <a:cs typeface="+mn-cs"/>
            </a:rPr>
            <a:t>Apply</a:t>
          </a:r>
        </a:p>
      </dsp:txBody>
      <dsp:txXfrm>
        <a:off x="2776532" y="2969158"/>
        <a:ext cx="1086973" cy="5433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F47DD-1024-4C17-84A4-F88A442E6A48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9DE61-3D28-4AB8-9736-EBA5FE41E932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Research</a:t>
          </a:r>
        </a:p>
      </dsp:txBody>
      <dsp:txXfrm>
        <a:off x="2773960" y="706323"/>
        <a:ext cx="1086973" cy="543356"/>
      </dsp:txXfrm>
    </dsp:sp>
    <dsp:sp modelId="{5C1544FF-D402-4018-A593-550BBF72A35D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C2A44-C3DB-47D9-8894-D4069C5F56B0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Search</a:t>
          </a:r>
        </a:p>
      </dsp:txBody>
      <dsp:txXfrm>
        <a:off x="2232861" y="1836927"/>
        <a:ext cx="1086973" cy="543356"/>
      </dsp:txXfrm>
    </dsp:sp>
    <dsp:sp modelId="{3946AB23-B750-47AE-B03A-4A00E8370FD0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EF7C3-4E3C-4B83-95CA-230C9B7F093C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3D9072">
                  <a:lumMod val="75000"/>
                </a:srgbClr>
              </a:solidFill>
              <a:latin typeface="Neue Haas Grotesk Text Pro"/>
              <a:ea typeface="+mn-ea"/>
              <a:cs typeface="+mn-cs"/>
            </a:rPr>
            <a:t>Apply</a:t>
          </a:r>
        </a:p>
      </dsp:txBody>
      <dsp:txXfrm>
        <a:off x="2776532" y="2969158"/>
        <a:ext cx="1086973" cy="5433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F47DD-1024-4C17-84A4-F88A442E6A48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9DE61-3D28-4AB8-9736-EBA5FE41E932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Research</a:t>
          </a:r>
        </a:p>
      </dsp:txBody>
      <dsp:txXfrm>
        <a:off x="2773960" y="706323"/>
        <a:ext cx="1086973" cy="543356"/>
      </dsp:txXfrm>
    </dsp:sp>
    <dsp:sp modelId="{5C1544FF-D402-4018-A593-550BBF72A35D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C2A44-C3DB-47D9-8894-D4069C5F56B0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Search</a:t>
          </a:r>
        </a:p>
      </dsp:txBody>
      <dsp:txXfrm>
        <a:off x="2232861" y="1836927"/>
        <a:ext cx="1086973" cy="543356"/>
      </dsp:txXfrm>
    </dsp:sp>
    <dsp:sp modelId="{3946AB23-B750-47AE-B03A-4A00E8370FD0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EF7C3-4E3C-4B83-95CA-230C9B7F093C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3D9072">
                  <a:lumMod val="75000"/>
                </a:srgbClr>
              </a:solidFill>
              <a:latin typeface="Neue Haas Grotesk Text Pro"/>
              <a:ea typeface="+mn-ea"/>
              <a:cs typeface="+mn-cs"/>
            </a:rPr>
            <a:t>Apply</a:t>
          </a:r>
        </a:p>
      </dsp:txBody>
      <dsp:txXfrm>
        <a:off x="2776532" y="2969158"/>
        <a:ext cx="1086973" cy="5433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F47DD-1024-4C17-84A4-F88A442E6A48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9DE61-3D28-4AB8-9736-EBA5FE41E932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Research</a:t>
          </a:r>
        </a:p>
      </dsp:txBody>
      <dsp:txXfrm>
        <a:off x="2773960" y="706323"/>
        <a:ext cx="1086973" cy="543356"/>
      </dsp:txXfrm>
    </dsp:sp>
    <dsp:sp modelId="{5C1544FF-D402-4018-A593-550BBF72A35D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C2A44-C3DB-47D9-8894-D4069C5F56B0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3D9072">
                  <a:lumMod val="40000"/>
                  <a:lumOff val="60000"/>
                </a:srgbClr>
              </a:solidFill>
              <a:latin typeface="Neue Haas Grotesk Text Pro"/>
              <a:ea typeface="+mn-ea"/>
              <a:cs typeface="+mn-cs"/>
            </a:rPr>
            <a:t>Search</a:t>
          </a:r>
        </a:p>
      </dsp:txBody>
      <dsp:txXfrm>
        <a:off x="2232861" y="1836927"/>
        <a:ext cx="1086973" cy="543356"/>
      </dsp:txXfrm>
    </dsp:sp>
    <dsp:sp modelId="{3946AB23-B750-47AE-B03A-4A00E8370FD0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EF7C3-4E3C-4B83-95CA-230C9B7F093C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3D9072">
                  <a:lumMod val="75000"/>
                </a:srgbClr>
              </a:solidFill>
              <a:latin typeface="Neue Haas Grotesk Text Pro"/>
              <a:ea typeface="+mn-ea"/>
              <a:cs typeface="+mn-cs"/>
            </a:rPr>
            <a:t>Apply</a:t>
          </a:r>
        </a:p>
      </dsp:txBody>
      <dsp:txXfrm>
        <a:off x="2776532" y="2969158"/>
        <a:ext cx="1086973" cy="5433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3F378-F25A-43C4-B444-47E8ACDC0923}">
      <dsp:nvSpPr>
        <dsp:cNvPr id="0" name=""/>
        <dsp:cNvSpPr/>
      </dsp:nvSpPr>
      <dsp:spPr>
        <a:xfrm>
          <a:off x="1225335" y="583276"/>
          <a:ext cx="1318570" cy="13185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08F46-93FC-4653-9EF4-CFD9A3D98800}">
      <dsp:nvSpPr>
        <dsp:cNvPr id="0" name=""/>
        <dsp:cNvSpPr/>
      </dsp:nvSpPr>
      <dsp:spPr>
        <a:xfrm>
          <a:off x="949" y="2031975"/>
          <a:ext cx="3767343" cy="565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b="1" kern="1200"/>
            <a:t>Analysing &amp; Investigating</a:t>
          </a:r>
          <a:endParaRPr lang="en-US" sz="2400" kern="1200"/>
        </a:p>
      </dsp:txBody>
      <dsp:txXfrm>
        <a:off x="949" y="2031975"/>
        <a:ext cx="3767343" cy="565101"/>
      </dsp:txXfrm>
    </dsp:sp>
    <dsp:sp modelId="{674F4601-D54C-411A-A5ED-B9781AA3AF3B}">
      <dsp:nvSpPr>
        <dsp:cNvPr id="0" name=""/>
        <dsp:cNvSpPr/>
      </dsp:nvSpPr>
      <dsp:spPr>
        <a:xfrm>
          <a:off x="949" y="2657602"/>
          <a:ext cx="3767343" cy="95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Researching and gathering information to be able to present facts and principles.</a:t>
          </a:r>
          <a:endParaRPr lang="en-US" sz="1700" kern="1200"/>
        </a:p>
      </dsp:txBody>
      <dsp:txXfrm>
        <a:off x="949" y="2657602"/>
        <a:ext cx="3767343" cy="951926"/>
      </dsp:txXfrm>
    </dsp:sp>
    <dsp:sp modelId="{D8BD14D1-C30A-4687-B36A-A9368767B373}">
      <dsp:nvSpPr>
        <dsp:cNvPr id="0" name=""/>
        <dsp:cNvSpPr/>
      </dsp:nvSpPr>
      <dsp:spPr>
        <a:xfrm>
          <a:off x="5651964" y="583276"/>
          <a:ext cx="1318570" cy="13185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38ADB-043A-4F70-9010-DFB59E206468}">
      <dsp:nvSpPr>
        <dsp:cNvPr id="0" name=""/>
        <dsp:cNvSpPr/>
      </dsp:nvSpPr>
      <dsp:spPr>
        <a:xfrm>
          <a:off x="4427578" y="2031975"/>
          <a:ext cx="3767343" cy="565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b="1" kern="1200" dirty="0"/>
            <a:t>Can-do attitude</a:t>
          </a:r>
          <a:endParaRPr lang="en-US" sz="2400" kern="1200" dirty="0"/>
        </a:p>
      </dsp:txBody>
      <dsp:txXfrm>
        <a:off x="4427578" y="2031975"/>
        <a:ext cx="3767343" cy="565101"/>
      </dsp:txXfrm>
    </dsp:sp>
    <dsp:sp modelId="{AE05E922-982C-4C9D-989E-58DE713D0B8C}">
      <dsp:nvSpPr>
        <dsp:cNvPr id="0" name=""/>
        <dsp:cNvSpPr/>
      </dsp:nvSpPr>
      <dsp:spPr>
        <a:xfrm>
          <a:off x="4427578" y="2657602"/>
          <a:ext cx="3767343" cy="95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Having the right attitude, drive and determination to get things done. Looking for new ways to improve tasks.</a:t>
          </a:r>
          <a:endParaRPr lang="en-US" sz="1700" kern="1200"/>
        </a:p>
      </dsp:txBody>
      <dsp:txXfrm>
        <a:off x="4427578" y="2657602"/>
        <a:ext cx="3767343" cy="951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F5D61C4-C556-4247-A751-7303DB8B77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C887C92-0BE6-4B0C-B8A6-E0B9F59BFC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9BCD9498-C790-4A11-9EBE-00C5F08E95D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2829B0D4-8A5C-471C-95EF-1DD7C58C05F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8C5D50-0F6A-451C-9325-A17CBF2C36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ADA0D6A-B439-4C10-B1B9-BE0B84D251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2C3E4DE-94AB-4759-8839-670B1A2F86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3A1DAA-3E9C-44C6-8AE0-C47A31C2201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F7254709-5B23-49AE-856E-83BD222340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26670F83-3038-49CA-A6ED-56313F0066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6568BA57-213B-4337-8618-9F235494B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40532EA-30ED-4BC2-A924-6276C46D285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4477D9D-F108-4219-B09A-19350699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1791A9C-C83D-4855-8001-3065A7AF3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F9276BA-1715-465D-8A1A-93EFB6A2D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FB4212-BF36-4228-9F74-38401EE6B6EA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8DD0940-9651-4884-AD15-F4097DEDA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D10409-F76C-47C6-8C5C-7B30E3A5CDD8}" type="slidenum">
              <a:rPr lang="en-GB" altLang="en-US" sz="1200"/>
              <a:pPr/>
              <a:t>3</a:t>
            </a:fld>
            <a:endParaRPr lang="en-GB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77192EA-EDA8-43EE-96B7-57901CFF4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290D167-64BC-4805-9F5D-C92EF56BC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CA243E2-37F3-4A19-B853-BCBF69E62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9D8FCA-2AE3-4A16-B41E-56D23212F3E4}" type="slidenum">
              <a:rPr lang="en-GB" altLang="en-US" sz="1200"/>
              <a:pPr/>
              <a:t>5</a:t>
            </a:fld>
            <a:endParaRPr lang="en-GB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12E0E99-A54D-49B4-9079-8E91761DD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C893721-3619-4662-9FC0-85CFC5954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 eaLnBrk="1" hangingPunct="1"/>
            <a:endParaRPr lang="en-GB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B6E7D-6489-659C-4DA0-59752012C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53C4F34-B9A0-9204-39B8-CA4D76E0B3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1F79DB7-C0F5-CF25-224C-793E43DB0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86E2A21-B647-75BA-0BCA-888DCA243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FDF0E1-006D-4C51-8E05-34BCD5310E95}" type="slidenum">
              <a:rPr lang="en-GB" altLang="en-US" sz="1200"/>
              <a:pPr/>
              <a:t>21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84645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E6EC6C9-1A3A-471B-A44F-71D3FB834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8A3D3C-5AB8-4147-AD00-F2F03AAF77F5}" type="slidenum">
              <a:rPr lang="en-GB" altLang="en-US" sz="1200"/>
              <a:pPr/>
              <a:t>22</a:t>
            </a:fld>
            <a:endParaRPr lang="en-GB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15C68C8-3E8B-4FAF-ADF9-A9FD95036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F7E8D20-F104-44BC-94DE-4737F01AC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 eaLnBrk="1" hangingPunct="1"/>
            <a:endParaRPr lang="en-GB" altLang="en-US">
              <a:latin typeface="Tahoma" panose="020B0604030504040204" pitchFamily="34" charset="0"/>
            </a:endParaRPr>
          </a:p>
          <a:p>
            <a:pPr marL="265113" indent="-265113" eaLnBrk="1" hangingPunct="1"/>
            <a:endParaRPr lang="en-GB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0AE71F7-49B2-42C4-830D-57E55F0B3F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9B3FC4F-8DDB-49B5-A7D4-CDC9295D7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C629EAD-F395-4914-9288-81A0D6AEF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340CB3-CCDB-4055-8EE3-CC37CD5BEA25}" type="slidenum">
              <a:rPr lang="en-GB" altLang="en-US" sz="1200"/>
              <a:pPr/>
              <a:t>23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A43E0F1D-0D99-4902-B68C-2870C29D8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6B920A5-D861-4205-AA1D-61180CD7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C46D10A-2BD1-4EE3-B657-9D9F29EDC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419205-65D7-4356-98C3-4EDB494A8DD2}" type="slidenum">
              <a:rPr lang="en-GB" altLang="en-US" sz="1200"/>
              <a:pPr/>
              <a:t>25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86B049E-0BF2-4AF1-9C64-C99E809393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7800003-18D1-4ADC-9950-4A219112B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701F6F8-BA91-4BA3-B113-7D7705844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63C74D-9B2A-4C91-9C45-33B51492C713}" type="slidenum">
              <a:rPr lang="en-GB" altLang="en-US" sz="1200"/>
              <a:pPr/>
              <a:t>27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443" y="1122363"/>
            <a:ext cx="5691116" cy="2621154"/>
          </a:xfrm>
        </p:spPr>
        <p:txBody>
          <a:bodyPr anchor="b">
            <a:normAutofit/>
          </a:bodyPr>
          <a:lstStyle>
            <a:lvl1pPr algn="ctr">
              <a:defRPr sz="5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443" y="3843709"/>
            <a:ext cx="5691116" cy="141409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609585" indent="0" algn="ctr">
              <a:buNone/>
              <a:defRPr sz="24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36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48640"/>
            <a:ext cx="7886700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9486" y="1680899"/>
            <a:ext cx="7886700" cy="44960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0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26166" y="578497"/>
            <a:ext cx="1535278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578498"/>
            <a:ext cx="6597516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6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BB394-948A-413E-9131-4226C4266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ACF1A-E3B6-40CF-BD89-8792443E4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3B576D-2869-4FEA-9CEB-2471B506A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AC7EC-7485-442D-9DEB-D277F731BF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229236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8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36" y="553617"/>
            <a:ext cx="6204855" cy="4008859"/>
          </a:xfrm>
        </p:spPr>
        <p:txBody>
          <a:bodyPr anchor="t">
            <a:normAutofit/>
          </a:bodyPr>
          <a:lstStyle>
            <a:lvl1pPr>
              <a:defRPr sz="7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535" y="4589464"/>
            <a:ext cx="6204855" cy="1384617"/>
          </a:xfrm>
        </p:spPr>
        <p:txBody>
          <a:bodyPr anchor="b">
            <a:normAutofit/>
          </a:bodyPr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0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48640"/>
            <a:ext cx="8055864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486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6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396"/>
            <a:ext cx="8059341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685735"/>
            <a:ext cx="386834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667" b="1" cap="all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2386895"/>
            <a:ext cx="3868340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5735"/>
            <a:ext cx="3887391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667" b="1" cap="all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386895"/>
            <a:ext cx="3887392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2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5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70" y="553617"/>
            <a:ext cx="2696726" cy="1757505"/>
          </a:xfrm>
        </p:spPr>
        <p:txBody>
          <a:bodyPr anchor="t">
            <a:normAutofit/>
          </a:bodyPr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031" y="553616"/>
            <a:ext cx="4709806" cy="5486400"/>
          </a:xfr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870" y="2311122"/>
            <a:ext cx="2696726" cy="372889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557785"/>
            <a:ext cx="2696726" cy="2212313"/>
          </a:xfrm>
        </p:spPr>
        <p:txBody>
          <a:bodyPr anchor="t">
            <a:normAutofit/>
          </a:bodyPr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797490" y="657103"/>
            <a:ext cx="4862765" cy="5555904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826137"/>
            <a:ext cx="2689190" cy="3434638"/>
          </a:xfrm>
        </p:spPr>
        <p:txBody>
          <a:bodyPr anchor="b"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9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48640"/>
            <a:ext cx="7990184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1715532"/>
            <a:ext cx="7990184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870" y="6453003"/>
            <a:ext cx="2620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391" y="6453003"/>
            <a:ext cx="2104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122" y="6453003"/>
            <a:ext cx="321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checker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3E9FC-B355-4D97-B0D3-D1B3A7652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3" b="38041"/>
          <a:stretch/>
        </p:blipFill>
        <p:spPr>
          <a:xfrm>
            <a:off x="0" y="0"/>
            <a:ext cx="9201430" cy="6858000"/>
          </a:xfrm>
          <a:prstGeom prst="rect">
            <a:avLst/>
          </a:prstGeom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31CB98BC-E839-45CC-A215-50EEACE80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846" y="5445224"/>
            <a:ext cx="7834585" cy="781490"/>
          </a:xfrm>
          <a:solidFill>
            <a:srgbClr val="7EC9AE">
              <a:alpha val="65882"/>
            </a:srgb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sz="4400" b="1" noProof="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Work </a:t>
            </a:r>
            <a:r>
              <a:rPr lang="en-GB" sz="44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Experience</a:t>
            </a:r>
            <a:br>
              <a:rPr lang="en-GB" sz="4400" dirty="0">
                <a:solidFill>
                  <a:schemeClr val="accent5">
                    <a:lumMod val="49000"/>
                  </a:schemeClr>
                </a:solidFill>
                <a:latin typeface="Tahoma"/>
              </a:rPr>
            </a:br>
            <a:br>
              <a:rPr lang="en-GB" sz="4400" dirty="0">
                <a:latin typeface="Tahoma"/>
                <a:ea typeface="Tahoma"/>
                <a:cs typeface="Tahoma"/>
              </a:rPr>
            </a:br>
            <a:r>
              <a:rPr lang="en-GB" sz="4400" noProof="0" dirty="0">
                <a:solidFill>
                  <a:schemeClr val="accent5">
                    <a:lumMod val="49000"/>
                  </a:schemeClr>
                </a:solidFill>
                <a:latin typeface="Tahoma"/>
                <a:ea typeface="Tahoma"/>
                <a:cs typeface="Tahoma"/>
              </a:rPr>
              <a:t>	</a:t>
            </a:r>
            <a:r>
              <a:rPr lang="en-GB" sz="4400" noProof="0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</a:rPr>
              <a:t>	</a:t>
            </a:r>
            <a:endParaRPr lang="en-US" sz="4400" dirty="0">
              <a:solidFill>
                <a:schemeClr val="accent2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7D05D-D4C3-3295-FCE7-D6A2BE44A69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368" y="468347"/>
            <a:ext cx="3064618" cy="1154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DDF3B-F2C2-CCA0-D092-F3B8B8144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E4C2-2EE9-EF39-9FC3-AE5DD100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Finding an own placement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D8D3C7-BB50-BFE6-B654-B5CCE10AE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97375"/>
              </p:ext>
            </p:extLst>
          </p:nvPr>
        </p:nvGraphicFramePr>
        <p:xfrm>
          <a:off x="-118864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267810-5459-D31E-B77F-ABA9BD85AC6D}"/>
              </a:ext>
            </a:extLst>
          </p:cNvPr>
          <p:cNvSpPr txBox="1"/>
          <p:nvPr/>
        </p:nvSpPr>
        <p:spPr>
          <a:xfrm>
            <a:off x="3203848" y="1917971"/>
            <a:ext cx="5616624" cy="4425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 b="1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Apply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Approaching new people can be daunting but if you are well prepared you will feel more confident.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No one will expect you to know everything about the industry already.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That’s why you’re asking for a work placement there; to learn and develop your skills, knowledge and behaviours in a professional working environment.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Be flexible about the role you’re offered.</a:t>
            </a:r>
            <a:endParaRPr lang="en-GB" sz="2200" noProof="0" dirty="0">
              <a:solidFill>
                <a:schemeClr val="accent6">
                  <a:lumMod val="76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9171289"/>
      </p:ext>
    </p:extLst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286D3-57AF-2DFF-AFEC-42B81ADFF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D420-9963-E47E-5DB5-E3317868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Finding an own placement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E94EB3-6A58-1522-5D7F-515D568D1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018636"/>
              </p:ext>
            </p:extLst>
          </p:nvPr>
        </p:nvGraphicFramePr>
        <p:xfrm>
          <a:off x="-118864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92327D-C330-4596-6D29-27368DFCFC69}"/>
              </a:ext>
            </a:extLst>
          </p:cNvPr>
          <p:cNvSpPr txBox="1"/>
          <p:nvPr/>
        </p:nvSpPr>
        <p:spPr>
          <a:xfrm>
            <a:off x="3203848" y="1917971"/>
            <a:ext cx="5616624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Face to face</a:t>
            </a:r>
            <a:br>
              <a:rPr lang="en-GB" sz="2000" b="1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</a:br>
            <a:r>
              <a:rPr lang="en-US" sz="20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By far the best way is face-to-face – it’s much harder to say no to someone in person!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Practice what you plan to say with friends/family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Ensure you make eye contact and smile!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Be prepared to answer questions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If busy or not available then offer and agree to come back at a convenient date and time.</a:t>
            </a:r>
          </a:p>
        </p:txBody>
      </p:sp>
    </p:spTree>
    <p:extLst>
      <p:ext uri="{BB962C8B-B14F-4D97-AF65-F5344CB8AC3E}">
        <p14:creationId xmlns:p14="http://schemas.microsoft.com/office/powerpoint/2010/main" val="650736208"/>
      </p:ext>
    </p:extLst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286D3-57AF-2DFF-AFEC-42B81ADFF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D420-9963-E47E-5DB5-E3317868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Finding an own placement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E94EB3-6A58-1522-5D7F-515D568D1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296914"/>
              </p:ext>
            </p:extLst>
          </p:nvPr>
        </p:nvGraphicFramePr>
        <p:xfrm>
          <a:off x="-118864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92327D-C330-4596-6D29-27368DFCFC69}"/>
              </a:ext>
            </a:extLst>
          </p:cNvPr>
          <p:cNvSpPr txBox="1"/>
          <p:nvPr/>
        </p:nvSpPr>
        <p:spPr>
          <a:xfrm>
            <a:off x="3203848" y="1917971"/>
            <a:ext cx="5616624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Telephone</a:t>
            </a:r>
            <a:br>
              <a:rPr lang="en-US" sz="2000" b="1" dirty="0">
                <a:solidFill>
                  <a:schemeClr val="accent6">
                    <a:lumMod val="76000"/>
                  </a:schemeClr>
                </a:solidFill>
                <a:latin typeface="+mn-lt"/>
              </a:rPr>
            </a:br>
            <a:endParaRPr lang="en-US" sz="2000" noProof="0" dirty="0">
              <a:solidFill>
                <a:schemeClr val="accent6">
                  <a:lumMod val="76000"/>
                </a:schemeClr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Research on-line first if you don’t know who to ask for.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Plan what you’re are going to say. Write a script/notes if needed but be prepared to change what you say as the conversation flows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If don’t have a contact name, ask to speak to the person who agrees work experience, the manager or HR </a:t>
            </a:r>
            <a:endParaRPr lang="en-US" sz="2000" noProof="0" dirty="0">
              <a:solidFill>
                <a:schemeClr val="accent6">
                  <a:lumMod val="76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4850839"/>
      </p:ext>
    </p:extLst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286D3-57AF-2DFF-AFEC-42B81ADFF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D420-9963-E47E-5DB5-E3317868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Finding an own placement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E94EB3-6A58-1522-5D7F-515D568D1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720704"/>
              </p:ext>
            </p:extLst>
          </p:nvPr>
        </p:nvGraphicFramePr>
        <p:xfrm>
          <a:off x="-118864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92327D-C330-4596-6D29-27368DFCFC69}"/>
              </a:ext>
            </a:extLst>
          </p:cNvPr>
          <p:cNvSpPr txBox="1"/>
          <p:nvPr/>
        </p:nvSpPr>
        <p:spPr>
          <a:xfrm>
            <a:off x="3203848" y="1917971"/>
            <a:ext cx="5616624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Email / On-line</a:t>
            </a:r>
            <a:br>
              <a:rPr lang="en-US" sz="2000" b="1" dirty="0">
                <a:solidFill>
                  <a:schemeClr val="accent6">
                    <a:lumMod val="76000"/>
                  </a:schemeClr>
                </a:solidFill>
                <a:latin typeface="+mn-lt"/>
              </a:rPr>
            </a:br>
            <a:endParaRPr lang="en-US" sz="2000" b="1" dirty="0">
              <a:solidFill>
                <a:schemeClr val="accent6">
                  <a:lumMod val="76000"/>
                </a:schemeClr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Some larger companies have work experience sections on their website and an application process to follow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Draft an email that you can adapt and make sure each one suits the company applying to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K</a:t>
            </a:r>
            <a:r>
              <a:rPr lang="en-US" sz="2000" noProof="0" dirty="0" err="1">
                <a:solidFill>
                  <a:schemeClr val="accent6">
                    <a:lumMod val="76000"/>
                  </a:schemeClr>
                </a:solidFill>
                <a:latin typeface="+mn-lt"/>
              </a:rPr>
              <a:t>eep</a:t>
            </a:r>
            <a:r>
              <a:rPr lang="en-US" sz="20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 it short, informative and polite – </a:t>
            </a:r>
            <a:r>
              <a:rPr lang="en-US" sz="200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include your </a:t>
            </a:r>
            <a:r>
              <a:rPr lang="en-US" sz="20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name, age, school, why you want work experience there!</a:t>
            </a:r>
          </a:p>
        </p:txBody>
      </p:sp>
    </p:spTree>
    <p:extLst>
      <p:ext uri="{BB962C8B-B14F-4D97-AF65-F5344CB8AC3E}">
        <p14:creationId xmlns:p14="http://schemas.microsoft.com/office/powerpoint/2010/main" val="3467140114"/>
      </p:ext>
    </p:extLst>
  </p:cSld>
  <p:clrMapOvr>
    <a:masterClrMapping/>
  </p:clrMapOvr>
  <p:transition spd="slow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FBD4-44AF-A97C-0314-D59DB05C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4700" noProof="0"/>
              <a:t>Skills required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82FFBC4-A85E-ACF3-C188-ACDA119EC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GB" sz="1900" noProof="0" dirty="0"/>
              <a:t>Punctuality</a:t>
            </a:r>
          </a:p>
          <a:p>
            <a:r>
              <a:rPr lang="en-GB" sz="1900" noProof="0" dirty="0"/>
              <a:t>Teamwork</a:t>
            </a:r>
          </a:p>
          <a:p>
            <a:r>
              <a:rPr lang="en-GB" sz="1900" dirty="0"/>
              <a:t>People skills</a:t>
            </a:r>
            <a:endParaRPr lang="en-GB" sz="1900" noProof="0" dirty="0"/>
          </a:p>
          <a:p>
            <a:r>
              <a:rPr lang="en-GB" sz="1900" noProof="0" dirty="0"/>
              <a:t>Problem solving</a:t>
            </a:r>
          </a:p>
          <a:p>
            <a:r>
              <a:rPr lang="en-GB" sz="1900" noProof="0" dirty="0"/>
              <a:t>Analysing and investigating</a:t>
            </a:r>
          </a:p>
          <a:p>
            <a:r>
              <a:rPr lang="en-GB" sz="1900" noProof="0" dirty="0"/>
              <a:t>Can-do attitude</a:t>
            </a:r>
          </a:p>
          <a:p>
            <a:r>
              <a:rPr lang="en-GB" sz="1900" noProof="0" dirty="0"/>
              <a:t>Written Communication</a:t>
            </a:r>
          </a:p>
          <a:p>
            <a:r>
              <a:rPr lang="en-GB" sz="1900" noProof="0" dirty="0"/>
              <a:t>Being organised</a:t>
            </a:r>
          </a:p>
          <a:p>
            <a:r>
              <a:rPr lang="en-GB" sz="1900" noProof="0" dirty="0"/>
              <a:t>Flexibility</a:t>
            </a:r>
          </a:p>
          <a:p>
            <a:r>
              <a:rPr lang="en-GB" sz="1900" noProof="0" dirty="0"/>
              <a:t>Reliable</a:t>
            </a:r>
          </a:p>
          <a:p>
            <a:r>
              <a:rPr lang="en-GB" sz="1900" noProof="0" dirty="0"/>
              <a:t>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3480308295"/>
      </p:ext>
    </p:extLst>
  </p:cSld>
  <p:clrMapOvr>
    <a:masterClrMapping/>
  </p:clrMapOvr>
  <p:transition spd="slow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6130-EB64-B61C-7D61-29A7054E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GB" sz="3500" noProof="0"/>
              <a:t>Skills employers require: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837F-6447-2B19-F853-8A0D60A1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1600" b="1" noProof="0" dirty="0"/>
              <a:t>Punctuality</a:t>
            </a:r>
            <a:r>
              <a:rPr lang="en-GB" sz="1600" noProof="0" dirty="0"/>
              <a:t>	</a:t>
            </a:r>
          </a:p>
          <a:p>
            <a:pPr lvl="1">
              <a:lnSpc>
                <a:spcPct val="110000"/>
              </a:lnSpc>
            </a:pPr>
            <a:r>
              <a:rPr lang="en-GB" sz="1600" noProof="0" dirty="0"/>
              <a:t>Make sure that you plan your journey and allow enough time for delays – arriving at work early and before your start time and 5 minutes early after lunch (useful to set an alarm at start of break).</a:t>
            </a:r>
          </a:p>
          <a:p>
            <a:pPr>
              <a:lnSpc>
                <a:spcPct val="110000"/>
              </a:lnSpc>
            </a:pPr>
            <a:r>
              <a:rPr lang="en-GB" sz="1600" b="1" noProof="0" dirty="0"/>
              <a:t>Teamwork</a:t>
            </a:r>
          </a:p>
          <a:p>
            <a:pPr lvl="1">
              <a:lnSpc>
                <a:spcPct val="110000"/>
              </a:lnSpc>
            </a:pPr>
            <a:r>
              <a:rPr lang="en-GB" sz="1600" noProof="0" dirty="0"/>
              <a:t>You should be able to work with others, listen to other people’s views, contribute your ideas and pull together to achieve your goals.</a:t>
            </a: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358E2E9B-0830-A312-08F6-7885370D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82" r="14184" b="-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9922"/>
      </p:ext>
    </p:extLst>
  </p:cSld>
  <p:clrMapOvr>
    <a:masterClrMapping/>
  </p:clrMapOvr>
  <p:transition spd="slow"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55793-8342-CC92-E7E1-6D16C9901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2107A-6359-3597-92A4-D4A69DFE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3300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Skills employers require: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FEA7889-A7CF-BBF7-0769-6280F3E7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GB" b="1" noProof="0" dirty="0"/>
              <a:t>People skills</a:t>
            </a:r>
          </a:p>
          <a:p>
            <a:pPr lvl="1"/>
            <a:r>
              <a:rPr lang="en-GB" noProof="0" dirty="0"/>
              <a:t>Able to communicate with a range of people, asking for help when unsure and offering to help colleagues or request more work as needed.  Being polite to customers and colleagues!</a:t>
            </a:r>
          </a:p>
          <a:p>
            <a:r>
              <a:rPr lang="en-GB" b="1" noProof="0" dirty="0"/>
              <a:t>Problem solving</a:t>
            </a:r>
          </a:p>
          <a:p>
            <a:pPr lvl="1"/>
            <a:r>
              <a:rPr lang="en-GB" noProof="0" dirty="0"/>
              <a:t>Establishing why something hasn’t worked and coming up with solutions to issues, being prepared talk to others and take on suggestions.</a:t>
            </a:r>
          </a:p>
        </p:txBody>
      </p:sp>
    </p:spTree>
    <p:extLst>
      <p:ext uri="{BB962C8B-B14F-4D97-AF65-F5344CB8AC3E}">
        <p14:creationId xmlns:p14="http://schemas.microsoft.com/office/powerpoint/2010/main" val="3001070536"/>
      </p:ext>
    </p:extLst>
  </p:cSld>
  <p:clrMapOvr>
    <a:masterClrMapping/>
  </p:clrMapOvr>
  <p:transition spd="slow"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335AD-D611-4AD7-B269-F0E6E442D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60B1-84D6-611B-A06E-651D1691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GB" sz="3500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Skills employers require: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93D7E0-BEAF-EDC8-4297-17DD7F718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07624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538316"/>
      </p:ext>
    </p:extLst>
  </p:cSld>
  <p:clrMapOvr>
    <a:masterClrMapping/>
  </p:clrMapOvr>
  <p:transition spd="slow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CA5167-5A43-6CC4-3F8E-7FE209E57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E21F-EB1E-B846-83DF-B7648D07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GB" sz="3500" noProof="0"/>
              <a:t>Skills employers require: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606C-6DD7-25BB-C775-234D0D04C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700" b="1" noProof="0" dirty="0"/>
              <a:t>Written communication</a:t>
            </a:r>
            <a:r>
              <a:rPr lang="en-GB" sz="1700" noProof="0" dirty="0"/>
              <a:t>	</a:t>
            </a:r>
          </a:p>
          <a:p>
            <a:pPr lvl="1">
              <a:lnSpc>
                <a:spcPct val="110000"/>
              </a:lnSpc>
            </a:pPr>
            <a:r>
              <a:rPr lang="en-GB" sz="1700" noProof="0" dirty="0"/>
              <a:t>The ability to express yourself clearly, accurately (spelling, grammar and content) and concisely.</a:t>
            </a:r>
          </a:p>
          <a:p>
            <a:pPr>
              <a:lnSpc>
                <a:spcPct val="110000"/>
              </a:lnSpc>
            </a:pPr>
            <a:r>
              <a:rPr lang="en-GB" sz="1700" b="1" noProof="0" dirty="0"/>
              <a:t>Being organised</a:t>
            </a:r>
          </a:p>
          <a:p>
            <a:pPr lvl="1">
              <a:lnSpc>
                <a:spcPct val="110000"/>
              </a:lnSpc>
            </a:pPr>
            <a:r>
              <a:rPr lang="en-GB" sz="1700" noProof="0" dirty="0"/>
              <a:t>Having a plan and carrying out activities or tasks logically and effectively so the task is completed thoroughly.</a:t>
            </a:r>
          </a:p>
        </p:txBody>
      </p:sp>
      <p:pic>
        <p:nvPicPr>
          <p:cNvPr id="5" name="Picture 4" descr="Multi-coloured paper-craft art">
            <a:extLst>
              <a:ext uri="{FF2B5EF4-FFF2-40B4-BE49-F238E27FC236}">
                <a16:creationId xmlns:a16="http://schemas.microsoft.com/office/drawing/2014/main" id="{C2D3F04F-7246-430B-FE2F-11835F825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69" r="25946" b="-3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81594"/>
      </p:ext>
    </p:extLst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697EE-BFB2-5D9A-9E7D-6A007AFBF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F229-6FF4-1E14-40D3-61BC6427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GB" sz="3500" noProof="0"/>
              <a:t>Skills employers require: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90F01-1A16-E71F-EE43-52CF0C8E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en-GB" sz="1700" b="1" noProof="0"/>
              <a:t>Flexibility	</a:t>
            </a:r>
          </a:p>
          <a:p>
            <a:pPr lvl="1"/>
            <a:r>
              <a:rPr lang="en-GB" sz="1700" noProof="0"/>
              <a:t>Adapt to changing situations and environments</a:t>
            </a:r>
          </a:p>
          <a:p>
            <a:r>
              <a:rPr lang="en-GB" sz="1700" b="1" noProof="0"/>
              <a:t>Reliable</a:t>
            </a:r>
          </a:p>
          <a:p>
            <a:pPr lvl="1"/>
            <a:r>
              <a:rPr lang="en-GB" sz="1700" noProof="0"/>
              <a:t>If you say you will do something, or be somewhere at a particular time, make sure you stick to it!</a:t>
            </a:r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A480394B-5939-CE22-4E72-5018B0CEA3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94" r="31285" b="-3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2293449"/>
      </p:ext>
    </p:extLst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687D-C8D9-97DC-2323-D218217C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4" y="1153572"/>
            <a:ext cx="2544707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Tahoma"/>
                <a:cs typeface="Tahoma"/>
              </a:rPr>
              <a:t>Key takeaway: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Tahoma"/>
                <a:cs typeface="Tahoma"/>
              </a:rPr>
            </a:b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Tahoma"/>
                <a:cs typeface="Tahoma"/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Tahoma"/>
                <a:cs typeface="Tahoma"/>
              </a:rPr>
              <a:t>three things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D7F0D-AC73-9CDB-BAB3-7387FEB5C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GB" dirty="0">
                <a:ea typeface="Tahoma"/>
                <a:cs typeface="Tahoma"/>
              </a:rPr>
              <a:t>Lots of information, so …</a:t>
            </a:r>
            <a:endParaRPr lang="en-US" dirty="0">
              <a:ea typeface="Tahoma"/>
              <a:cs typeface="Tahoma"/>
            </a:endParaRPr>
          </a:p>
          <a:p>
            <a:pPr marL="514350" indent="-514350">
              <a:buAutoNum type="arabicPeriod"/>
            </a:pPr>
            <a:r>
              <a:rPr lang="en-GB" b="1" u="sng" dirty="0">
                <a:ea typeface="Tahoma"/>
                <a:cs typeface="Tahoma"/>
              </a:rPr>
              <a:t>Own placement </a:t>
            </a:r>
            <a:r>
              <a:rPr lang="en-GB" dirty="0">
                <a:ea typeface="Tahoma"/>
                <a:cs typeface="Tahoma"/>
              </a:rPr>
              <a:t>– to guarantee choice</a:t>
            </a:r>
            <a:endParaRPr lang="en-US" dirty="0">
              <a:ea typeface="Tahoma"/>
              <a:cs typeface="Tahoma"/>
            </a:endParaRPr>
          </a:p>
          <a:p>
            <a:pPr marL="514350" indent="-514350">
              <a:buAutoNum type="arabicPeriod"/>
            </a:pPr>
            <a:r>
              <a:rPr lang="en-GB" b="1" u="sng" dirty="0">
                <a:ea typeface="Tahoma"/>
                <a:cs typeface="Tahoma"/>
              </a:rPr>
              <a:t>Deadline not a target </a:t>
            </a:r>
            <a:r>
              <a:rPr lang="en-GB" dirty="0">
                <a:ea typeface="Tahoma"/>
                <a:cs typeface="Tahoma"/>
              </a:rPr>
              <a:t>– don’t leave own placement until the last minute</a:t>
            </a:r>
            <a:endParaRPr lang="en-US" dirty="0">
              <a:ea typeface="Tahoma"/>
              <a:cs typeface="Tahoma"/>
            </a:endParaRPr>
          </a:p>
          <a:p>
            <a:pPr marL="514350" indent="-514350">
              <a:buAutoNum type="arabicPeriod"/>
            </a:pPr>
            <a:r>
              <a:rPr lang="en-GB" dirty="0">
                <a:ea typeface="Tahoma"/>
                <a:cs typeface="Tahoma"/>
              </a:rPr>
              <a:t>Once any placement confirmed … </a:t>
            </a:r>
            <a:r>
              <a:rPr lang="en-GB" b="1" u="sng" dirty="0">
                <a:ea typeface="Tahoma"/>
                <a:cs typeface="Tahoma"/>
              </a:rPr>
              <a:t>contact employer!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03150"/>
      </p:ext>
    </p:extLst>
  </p:cSld>
  <p:clrMapOvr>
    <a:masterClrMapping/>
  </p:clrMapOvr>
  <p:transition spd="slow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3BA6-508F-4662-C9CC-356AC19A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545" y="363034"/>
            <a:ext cx="3627746" cy="1422958"/>
          </a:xfrm>
        </p:spPr>
        <p:txBody>
          <a:bodyPr anchor="ctr">
            <a:normAutofit/>
          </a:bodyPr>
          <a:lstStyle/>
          <a:p>
            <a:r>
              <a:rPr lang="en-US" sz="4700">
                <a:solidFill>
                  <a:schemeClr val="tx2"/>
                </a:solidFill>
              </a:rPr>
              <a:t>Checks and insurance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058B438-A8D1-F381-0EF3-4A2EAD15C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11876"/>
              </p:ext>
            </p:extLst>
          </p:nvPr>
        </p:nvGraphicFramePr>
        <p:xfrm>
          <a:off x="4770786" y="1795920"/>
          <a:ext cx="4185753" cy="438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0A22C-B60D-5008-37FA-18C409A1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6583680" y="2971800"/>
            <a:ext cx="44577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138E51-A876-42F1-B8C5-7D504CEF7221}" type="datetime1">
              <a:rPr lang="en-US" sz="900"/>
              <a:pPr>
                <a:spcAft>
                  <a:spcPts val="600"/>
                </a:spcAft>
              </a:pPr>
              <a:t>10/21/2025</a:t>
            </a:fld>
            <a:endParaRPr lang="en-US" sz="9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C9C89-C924-02BE-519B-FB1BE655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548640"/>
            <a:ext cx="2606040" cy="237744"/>
          </a:xfrm>
        </p:spPr>
        <p:txBody>
          <a:bodyPr anchor="ctr">
            <a:normAutofit fontScale="92500" lnSpcReduction="20000"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00">
                <a:solidFill>
                  <a:schemeClr val="tx2"/>
                </a:solidFill>
              </a:rPr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6CF4-B4DE-8E5E-C092-B90EBD65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582930" cy="7315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z="19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900">
              <a:solidFill>
                <a:schemeClr val="tx2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82CE8C4-43B6-4FB4-84F3-3617D278E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85" y="114300"/>
            <a:ext cx="44767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88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D96DF-6199-764F-E1B2-0ACF4AC85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739F682-7B5D-49A8-E0EC-F5C1E7D0E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sz="3500" noProof="0"/>
              <a:t>After allocation</a:t>
            </a:r>
          </a:p>
        </p:txBody>
      </p:sp>
      <p:sp>
        <p:nvSpPr>
          <p:cNvPr id="23574" name="Rectangle 3">
            <a:extLst>
              <a:ext uri="{FF2B5EF4-FFF2-40B4-BE49-F238E27FC236}">
                <a16:creationId xmlns:a16="http://schemas.microsoft.com/office/drawing/2014/main" id="{1DA01601-81D2-48DD-ACFC-18AADAE15E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GB" sz="1400" noProof="0" dirty="0"/>
              <a:t>You will receive a job description which includes a risk assessment for the job and a parental consent form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en-GB" sz="1400" noProof="0" dirty="0"/>
          </a:p>
          <a:p>
            <a:pPr eaLnBrk="1" hangingPunct="1">
              <a:lnSpc>
                <a:spcPct val="110000"/>
              </a:lnSpc>
              <a:defRPr/>
            </a:pPr>
            <a:r>
              <a:rPr lang="en-GB" sz="1400" noProof="0" dirty="0"/>
              <a:t>This needs to be signed by the student and your parent, guardian or carer and returned to school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en-GB" sz="1400" noProof="0" dirty="0"/>
          </a:p>
          <a:p>
            <a:pPr eaLnBrk="1" hangingPunct="1">
              <a:lnSpc>
                <a:spcPct val="110000"/>
              </a:lnSpc>
              <a:defRPr/>
            </a:pPr>
            <a:r>
              <a:rPr lang="en-GB" sz="1400" noProof="0" dirty="0"/>
              <a:t>All students will be issued with a log book to record their work experience</a:t>
            </a:r>
          </a:p>
        </p:txBody>
      </p:sp>
      <p:pic>
        <p:nvPicPr>
          <p:cNvPr id="23575" name="Picture 23574" descr="Stack of magazines on table">
            <a:extLst>
              <a:ext uri="{FF2B5EF4-FFF2-40B4-BE49-F238E27FC236}">
                <a16:creationId xmlns:a16="http://schemas.microsoft.com/office/drawing/2014/main" id="{691B27BD-3169-1E3D-9658-8402E77969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925" r="10528" b="3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17834"/>
      </p:ext>
    </p:extLst>
  </p:cSld>
  <p:clrMapOvr>
    <a:masterClrMapping/>
  </p:clrMapOvr>
  <p:transition spd="slow"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32DFD2A-823D-4FB7-8F1D-78FC3AE4D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4" y="673770"/>
            <a:ext cx="2733367" cy="2414488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GB" sz="4300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Employer Contact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98BACEC5-C567-4C59-B532-AFD783A632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9" y="882315"/>
            <a:ext cx="3941065" cy="5294647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GB" sz="1600" noProof="0" dirty="0"/>
              <a:t>BEP informs the employer of the placement details…employers do sometimes forget!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GB" sz="1600" noProof="0" dirty="0"/>
          </a:p>
          <a:p>
            <a:pPr eaLnBrk="1" hangingPunct="1">
              <a:lnSpc>
                <a:spcPct val="110000"/>
              </a:lnSpc>
              <a:defRPr/>
            </a:pPr>
            <a:r>
              <a:rPr lang="en-GB" sz="1600" noProof="0" dirty="0"/>
              <a:t>On receipt of the parental consent form and job description, you </a:t>
            </a:r>
            <a:r>
              <a:rPr lang="en-GB" sz="1600" b="1" u="sng" noProof="0" dirty="0"/>
              <a:t>must</a:t>
            </a:r>
            <a:r>
              <a:rPr lang="en-GB" sz="1600" noProof="0" dirty="0"/>
              <a:t> contact the employer </a:t>
            </a:r>
            <a:r>
              <a:rPr lang="en-GB" sz="1600" b="1" u="sng" noProof="0" dirty="0"/>
              <a:t>immediately</a:t>
            </a:r>
            <a:r>
              <a:rPr lang="en-GB" sz="1600" noProof="0" dirty="0"/>
              <a:t> to confirm your attendance.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en-GB" sz="1600" noProof="0" dirty="0"/>
          </a:p>
          <a:p>
            <a:pPr eaLnBrk="1" hangingPunct="1">
              <a:lnSpc>
                <a:spcPct val="110000"/>
              </a:lnSpc>
              <a:defRPr/>
            </a:pPr>
            <a:r>
              <a:rPr lang="en-GB" sz="1600" noProof="0" dirty="0"/>
              <a:t>Some employers may have to withdraw from accepting the placement, this can be at a late stage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endParaRPr lang="en-GB" sz="1600" noProof="0" dirty="0"/>
          </a:p>
          <a:p>
            <a:pPr eaLnBrk="1" hangingPunct="1">
              <a:lnSpc>
                <a:spcPct val="110000"/>
              </a:lnSpc>
              <a:defRPr/>
            </a:pPr>
            <a:r>
              <a:rPr lang="en-GB" sz="1600" b="1" noProof="0" dirty="0">
                <a:solidFill>
                  <a:schemeClr val="accent3">
                    <a:lumMod val="75000"/>
                  </a:schemeClr>
                </a:solidFill>
              </a:rPr>
              <a:t>In many cases, no contact = no work experience!!!</a:t>
            </a:r>
          </a:p>
        </p:txBody>
      </p:sp>
    </p:spTree>
  </p:cSld>
  <p:clrMapOvr>
    <a:masterClrMapping/>
  </p:clrMapOvr>
  <p:transition spd="slow"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29701">
            <a:extLst>
              <a:ext uri="{FF2B5EF4-FFF2-40B4-BE49-F238E27FC236}">
                <a16:creationId xmlns:a16="http://schemas.microsoft.com/office/drawing/2014/main" id="{792ACA1F-4043-DC1F-470F-48D84E9DE2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6044" r="5086" b="-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93B5E6A6-BC14-4438-94F8-8333B6CE1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noProof="0"/>
              <a:t>During the Placement</a:t>
            </a:r>
          </a:p>
        </p:txBody>
      </p:sp>
      <p:graphicFrame>
        <p:nvGraphicFramePr>
          <p:cNvPr id="29701" name="Rectangle 3">
            <a:extLst>
              <a:ext uri="{FF2B5EF4-FFF2-40B4-BE49-F238E27FC236}">
                <a16:creationId xmlns:a16="http://schemas.microsoft.com/office/drawing/2014/main" id="{360C6503-EC42-2B0D-335A-23CEBC526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30552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8C2EC-D92E-40ED-8AD8-005E8982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60649"/>
            <a:ext cx="3416010" cy="2808312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GB" sz="1700" b="1" dirty="0"/>
              <a:t>Making a 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</a:rPr>
              <a:t>PACT</a:t>
            </a:r>
          </a:p>
          <a:p>
            <a:pPr marL="0" indent="0">
              <a:buFontTx/>
              <a:buNone/>
              <a:defRPr/>
            </a:pPr>
            <a:r>
              <a:rPr lang="en-GB" sz="1700" noProof="0" dirty="0"/>
              <a:t>Whilst on placement you will be treated as an employee by the company, you can be dismissed!</a:t>
            </a:r>
            <a:endParaRPr lang="en-GB" dirty="0"/>
          </a:p>
          <a:p>
            <a:pPr marL="0" indent="0" eaLnBrk="1" hangingPunct="1">
              <a:buFontTx/>
              <a:buNone/>
              <a:defRPr/>
            </a:pPr>
            <a:endParaRPr lang="en-GB" sz="1700" noProof="0" dirty="0"/>
          </a:p>
          <a:p>
            <a:pPr eaLnBrk="1" hangingPunct="1">
              <a:defRPr/>
            </a:pPr>
            <a:endParaRPr lang="en-GB" sz="1700" noProof="0" dirty="0"/>
          </a:p>
          <a:p>
            <a:pPr marL="0" indent="0" eaLnBrk="1" hangingPunct="1">
              <a:buFontTx/>
              <a:buNone/>
              <a:defRPr/>
            </a:pPr>
            <a:endParaRPr lang="en-GB" sz="17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383CD-FAE1-43DE-A01D-72BC04481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80" y="1988840"/>
            <a:ext cx="6678488" cy="4452326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867FDEB-0199-4D00-BA97-73EA0855F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GB" sz="3900" noProof="0"/>
              <a:t>After the Placement</a:t>
            </a:r>
          </a:p>
        </p:txBody>
      </p:sp>
      <p:graphicFrame>
        <p:nvGraphicFramePr>
          <p:cNvPr id="30725" name="Rectangle 3">
            <a:extLst>
              <a:ext uri="{FF2B5EF4-FFF2-40B4-BE49-F238E27FC236}">
                <a16:creationId xmlns:a16="http://schemas.microsoft.com/office/drawing/2014/main" id="{18EA73B7-B119-A8DB-2E1D-EDFFAD84C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106787"/>
              </p:ext>
            </p:extLst>
          </p:nvPr>
        </p:nvGraphicFramePr>
        <p:xfrm>
          <a:off x="3831401" y="1070801"/>
          <a:ext cx="4683949" cy="480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heck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687D-C8D9-97DC-2323-D218217C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04864"/>
            <a:ext cx="2400300" cy="34098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Tahoma"/>
                <a:cs typeface="Tahoma"/>
              </a:rPr>
              <a:t>Dates and Deadlines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D7F0D-AC73-9CDB-BAB3-7387FEB5C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591344"/>
            <a:ext cx="5743549" cy="5585619"/>
          </a:xfrm>
        </p:spPr>
        <p:txBody>
          <a:bodyPr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Tutor groups 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DF6EA">
                    <a:lumMod val="50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Placement Dates: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20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April – 24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April 2026</a:t>
            </a:r>
          </a:p>
          <a:p>
            <a:pPr marL="0" indent="0">
              <a:buNone/>
            </a:pPr>
            <a:r>
              <a:rPr lang="en-US" sz="3600" b="1" dirty="0"/>
              <a:t>Tutor groups 2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Placement Dates: </a:t>
            </a:r>
          </a:p>
          <a:p>
            <a:pPr marL="0" indent="0">
              <a:buNone/>
            </a:pPr>
            <a:r>
              <a:rPr lang="en-US" b="1" dirty="0"/>
              <a:t>27</a:t>
            </a:r>
            <a:r>
              <a:rPr lang="en-US" b="1" baseline="30000" dirty="0"/>
              <a:t>th</a:t>
            </a:r>
            <a:r>
              <a:rPr lang="en-US" b="1" dirty="0"/>
              <a:t> April – 1</a:t>
            </a:r>
            <a:r>
              <a:rPr lang="en-US" b="1" baseline="30000" dirty="0"/>
              <a:t>st</a:t>
            </a:r>
            <a:r>
              <a:rPr lang="en-US" b="1" dirty="0"/>
              <a:t> May 2026</a:t>
            </a:r>
          </a:p>
          <a:p>
            <a:pPr marL="0" indent="0">
              <a:buNone/>
            </a:pPr>
            <a:endParaRPr lang="en-US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Deadlines:</a:t>
            </a:r>
          </a:p>
          <a:p>
            <a:r>
              <a:rPr lang="en-US" dirty="0"/>
              <a:t>Own Placements forms submitted to Upper Academies Reception</a:t>
            </a:r>
            <a:br>
              <a:rPr lang="en-US" dirty="0"/>
            </a:br>
            <a:r>
              <a:rPr lang="en-US" b="1" dirty="0"/>
              <a:t>Now until 16</a:t>
            </a:r>
            <a:r>
              <a:rPr lang="en-US" b="1" baseline="30000" dirty="0"/>
              <a:t>th</a:t>
            </a:r>
            <a:r>
              <a:rPr lang="en-US" b="1" dirty="0"/>
              <a:t> Jan 2026</a:t>
            </a:r>
          </a:p>
          <a:p>
            <a:r>
              <a:rPr lang="en-US" dirty="0"/>
              <a:t>BEP Trident Job selections:</a:t>
            </a:r>
            <a:br>
              <a:rPr lang="en-US" dirty="0"/>
            </a:br>
            <a:r>
              <a:rPr lang="en-US" b="1" dirty="0"/>
              <a:t> 27</a:t>
            </a:r>
            <a:r>
              <a:rPr lang="en-US" b="1" baseline="30000" dirty="0"/>
              <a:t>th</a:t>
            </a:r>
            <a:r>
              <a:rPr lang="en-US" b="1" dirty="0"/>
              <a:t> Feb – 13</a:t>
            </a:r>
            <a:r>
              <a:rPr lang="en-US" b="1" baseline="30000" dirty="0"/>
              <a:t>th</a:t>
            </a:r>
            <a:r>
              <a:rPr lang="en-US" b="1" dirty="0"/>
              <a:t> March 2026</a:t>
            </a:r>
          </a:p>
        </p:txBody>
      </p:sp>
    </p:spTree>
    <p:extLst>
      <p:ext uri="{BB962C8B-B14F-4D97-AF65-F5344CB8AC3E}">
        <p14:creationId xmlns:p14="http://schemas.microsoft.com/office/powerpoint/2010/main" val="2764709170"/>
      </p:ext>
    </p:extLst>
  </p:cSld>
  <p:clrMapOvr>
    <a:masterClrMapping/>
  </p:clrMapOvr>
  <p:transition spd="slow"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>
            <a:extLst>
              <a:ext uri="{FF2B5EF4-FFF2-40B4-BE49-F238E27FC236}">
                <a16:creationId xmlns:a16="http://schemas.microsoft.com/office/drawing/2014/main" id="{1CAFC0A8-B1C8-4397-B6D3-1CB7E72A8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654" y="1994083"/>
            <a:ext cx="2904342" cy="29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>
            <a:extLst>
              <a:ext uri="{FF2B5EF4-FFF2-40B4-BE49-F238E27FC236}">
                <a16:creationId xmlns:a16="http://schemas.microsoft.com/office/drawing/2014/main" id="{70847483-7774-4CAD-88B7-75FF6914BD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66345" y="708680"/>
            <a:ext cx="3460631" cy="55314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GB" sz="1700" b="1" noProof="0" dirty="0"/>
              <a:t>www.bepgroup.net</a:t>
            </a:r>
            <a:endParaRPr lang="en-US" dirty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GB" sz="1700" b="1" dirty="0"/>
              <a:t>Any</a:t>
            </a:r>
            <a:r>
              <a:rPr lang="en-GB" sz="1700" b="1" noProof="0" dirty="0"/>
              <a:t> questions?</a:t>
            </a:r>
          </a:p>
        </p:txBody>
      </p:sp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2AEB3C3-E00C-4DA3-B245-3AF2CE38C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1783756"/>
            <a:ext cx="4168299" cy="1114883"/>
          </a:xfrm>
        </p:spPr>
        <p:txBody>
          <a:bodyPr>
            <a:normAutofit/>
          </a:bodyPr>
          <a:lstStyle/>
          <a:p>
            <a:pPr eaLnBrk="1" hangingPunct="1"/>
            <a:r>
              <a:rPr lang="en-GB" noProof="0"/>
              <a:t>What is Work Experience?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3B6015F-4DD6-4C45-9672-05AA550F9A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525" y="3011237"/>
            <a:ext cx="4168298" cy="2865688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GB" sz="1350" noProof="0"/>
              <a:t>An unpaid opportunity for you to experience working life, whilst you are still at school</a:t>
            </a:r>
          </a:p>
          <a:p>
            <a:pPr eaLnBrk="1" hangingPunct="1"/>
            <a:r>
              <a:rPr lang="en-GB" sz="1350" noProof="0"/>
              <a:t>A chance for you to develop and practice new skills and become more confident in your abilities</a:t>
            </a:r>
          </a:p>
          <a:p>
            <a:pPr eaLnBrk="1" hangingPunct="1"/>
            <a:r>
              <a:rPr lang="en-GB" sz="1350" noProof="0"/>
              <a:t>A general experience of work, but can be vocational</a:t>
            </a:r>
          </a:p>
          <a:p>
            <a:pPr eaLnBrk="1" hangingPunct="1"/>
            <a:r>
              <a:rPr lang="en-GB" sz="1350" noProof="0"/>
              <a:t>May help you refocus on education and form future career choices</a:t>
            </a:r>
          </a:p>
        </p:txBody>
      </p:sp>
      <p:pic>
        <p:nvPicPr>
          <p:cNvPr id="3" name="Graphic 2" descr="Help with solid fill">
            <a:extLst>
              <a:ext uri="{FF2B5EF4-FFF2-40B4-BE49-F238E27FC236}">
                <a16:creationId xmlns:a16="http://schemas.microsoft.com/office/drawing/2014/main" id="{0EAF4D36-2CD2-4B33-8A8C-E059BDC79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8064" y="1783755"/>
            <a:ext cx="3193504" cy="319350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EB91-5F70-F3A6-952C-FA129CE1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GB" sz="3500" noProof="0"/>
              <a:t>Two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F217C-C41A-F670-950C-F363ABF5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en-GB" sz="1700" noProof="0"/>
              <a:t>Own placement</a:t>
            </a:r>
          </a:p>
          <a:p>
            <a:r>
              <a:rPr lang="en-GB" sz="1700" noProof="0"/>
              <a:t>Trident sourced placement</a:t>
            </a:r>
          </a:p>
        </p:txBody>
      </p:sp>
      <p:pic>
        <p:nvPicPr>
          <p:cNvPr id="5" name="Picture 4" descr="White stairs with a blue arrow drawn in the middle pointing upwards">
            <a:extLst>
              <a:ext uri="{FF2B5EF4-FFF2-40B4-BE49-F238E27FC236}">
                <a16:creationId xmlns:a16="http://schemas.microsoft.com/office/drawing/2014/main" id="{ED380B67-0718-3166-C380-B561D21D90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64" r="30694" b="2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912774"/>
      </p:ext>
    </p:extLst>
  </p:cSld>
  <p:clrMapOvr>
    <a:masterClrMapping/>
  </p:clrMapOvr>
  <p:transition spd="slow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A58E714-0CF7-4853-8B07-532933CA0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Own Placements</a:t>
            </a:r>
          </a:p>
        </p:txBody>
      </p:sp>
      <p:sp>
        <p:nvSpPr>
          <p:cNvPr id="8195" name="Rectangle 8">
            <a:extLst>
              <a:ext uri="{FF2B5EF4-FFF2-40B4-BE49-F238E27FC236}">
                <a16:creationId xmlns:a16="http://schemas.microsoft.com/office/drawing/2014/main" id="{D8F1614B-5C5B-46A6-B059-24845985F4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69227" y="804672"/>
            <a:ext cx="4275841" cy="523036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noProof="0" dirty="0">
                <a:solidFill>
                  <a:schemeClr val="tx2"/>
                </a:solidFill>
              </a:rPr>
              <a:t>Placements could be anywhere in the UK</a:t>
            </a:r>
          </a:p>
          <a:p>
            <a:pPr>
              <a:lnSpc>
                <a:spcPct val="90000"/>
              </a:lnSpc>
            </a:pPr>
            <a:r>
              <a:rPr lang="en-US" sz="2400" noProof="0" dirty="0">
                <a:solidFill>
                  <a:schemeClr val="tx2"/>
                </a:solidFill>
              </a:rPr>
              <a:t>Employers in some occupations prefer direct approach by students</a:t>
            </a:r>
          </a:p>
          <a:p>
            <a:pPr>
              <a:lnSpc>
                <a:spcPct val="90000"/>
              </a:lnSpc>
            </a:pPr>
            <a:r>
              <a:rPr lang="en-US" sz="2400" noProof="0" dirty="0">
                <a:solidFill>
                  <a:schemeClr val="tx2"/>
                </a:solidFill>
              </a:rPr>
              <a:t>Placements should not be with a direct family member </a:t>
            </a:r>
          </a:p>
          <a:p>
            <a:pPr>
              <a:lnSpc>
                <a:spcPct val="90000"/>
              </a:lnSpc>
            </a:pPr>
            <a:r>
              <a:rPr lang="en-US" sz="2400" noProof="0" dirty="0">
                <a:solidFill>
                  <a:schemeClr val="tx2"/>
                </a:solidFill>
              </a:rPr>
              <a:t>Check the journey route, times and the cost</a:t>
            </a:r>
          </a:p>
          <a:p>
            <a:pPr>
              <a:lnSpc>
                <a:spcPct val="90000"/>
              </a:lnSpc>
            </a:pPr>
            <a:r>
              <a:rPr lang="en-US" sz="2400" noProof="0" dirty="0">
                <a:solidFill>
                  <a:schemeClr val="tx2"/>
                </a:solidFill>
              </a:rPr>
              <a:t>Be realistic about what work you will do in that job role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7C10-EBB5-C8D8-ABAF-EE8B3770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r>
              <a:rPr lang="en-GB" sz="3500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Select from Trident jobs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962CE34-A12C-22C9-A6F0-BCD44F9BE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04985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697797"/>
      </p:ext>
    </p:extLst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934B-4EBC-BDC3-BE90-91E88048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Finding an own placement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90BBA6-D8FB-2A8D-2C6F-2F31F21A9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328223"/>
              </p:ext>
            </p:extLst>
          </p:nvPr>
        </p:nvGraphicFramePr>
        <p:xfrm>
          <a:off x="-118864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A2B8AA-FED3-5CE5-0EA1-9779FECB0CCD}"/>
              </a:ext>
            </a:extLst>
          </p:cNvPr>
          <p:cNvSpPr txBox="1"/>
          <p:nvPr/>
        </p:nvSpPr>
        <p:spPr>
          <a:xfrm>
            <a:off x="3449055" y="2141707"/>
            <a:ext cx="5400600" cy="36132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600" b="1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Research</a:t>
            </a: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GB" sz="26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Think about –</a:t>
            </a:r>
          </a:p>
          <a:p>
            <a:pPr marL="800100" lvl="1" indent="-342900">
              <a:spcBef>
                <a:spcPct val="20000"/>
              </a:spcBef>
              <a:buChar char="•"/>
            </a:pPr>
            <a:r>
              <a:rPr lang="en-GB" sz="26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What do you want to get out of work experience?</a:t>
            </a:r>
          </a:p>
          <a:p>
            <a:pPr marL="800100" lvl="1" indent="-342900">
              <a:spcBef>
                <a:spcPct val="20000"/>
              </a:spcBef>
              <a:buChar char="•"/>
            </a:pPr>
            <a:r>
              <a:rPr lang="en-GB" sz="26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What skills do you want to gain and develop?</a:t>
            </a:r>
          </a:p>
          <a:p>
            <a:pPr marL="800100" lvl="1" indent="-342900">
              <a:spcBef>
                <a:spcPct val="20000"/>
              </a:spcBef>
              <a:buChar char="•"/>
            </a:pPr>
            <a:r>
              <a:rPr lang="en-GB" sz="26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What kind of organisation do you want to work for</a:t>
            </a:r>
          </a:p>
        </p:txBody>
      </p:sp>
    </p:spTree>
    <p:extLst>
      <p:ext uri="{BB962C8B-B14F-4D97-AF65-F5344CB8AC3E}">
        <p14:creationId xmlns:p14="http://schemas.microsoft.com/office/powerpoint/2010/main" val="2658037781"/>
      </p:ext>
    </p:extLst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DDECB-B5A7-64CD-B6DA-826E1172F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0A49-8B4E-BEDA-0034-F2C1D7F8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Finding an own placement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72AB09-8C52-AE8D-4D28-5724B977FE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404509"/>
              </p:ext>
            </p:extLst>
          </p:nvPr>
        </p:nvGraphicFramePr>
        <p:xfrm>
          <a:off x="-118864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D5E3E8-E6C4-E6A6-C77C-5CF99B7564B0}"/>
              </a:ext>
            </a:extLst>
          </p:cNvPr>
          <p:cNvSpPr txBox="1"/>
          <p:nvPr/>
        </p:nvSpPr>
        <p:spPr>
          <a:xfrm>
            <a:off x="3419872" y="1917971"/>
            <a:ext cx="5400600" cy="4425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 b="1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Search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Speak to family and friends - try to get an introduction to an employer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Search online for relevant organisations within a reasonable travelling distance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Always keep a record of your research – get a notebook and write down what you find, who you speak to with dates and times and any actions you need to take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200" noProof="0" dirty="0">
              <a:solidFill>
                <a:schemeClr val="accent6">
                  <a:lumMod val="76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4060129"/>
      </p:ext>
    </p:extLst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6539E-B630-BC89-1065-CAA2A5A7E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D32A-8F49-1961-E261-4CC99ACF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Finding an own placement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4A3759A-68B9-CD89-3EBA-FB3BB76D8A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911711"/>
              </p:ext>
            </p:extLst>
          </p:nvPr>
        </p:nvGraphicFramePr>
        <p:xfrm>
          <a:off x="-118864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4938B0-BA3D-6623-41C6-0D9CC2A604CA}"/>
              </a:ext>
            </a:extLst>
          </p:cNvPr>
          <p:cNvSpPr txBox="1"/>
          <p:nvPr/>
        </p:nvSpPr>
        <p:spPr>
          <a:xfrm>
            <a:off x="3203848" y="1917971"/>
            <a:ext cx="5616624" cy="39518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 b="1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Search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search on websites like: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u="sng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yell.com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u="sng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thomsonlocal.com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u="sng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192.com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u="sng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checkatrade</a:t>
            </a:r>
            <a:r>
              <a:rPr lang="en-GB" sz="2200" u="sng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.com</a:t>
            </a:r>
            <a:r>
              <a:rPr lang="en-GB" sz="22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 (good for anything related to construction)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u="sng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goodgaragescheme.com</a:t>
            </a:r>
            <a:r>
              <a:rPr lang="en-GB" sz="22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 (good for motor vehicle)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noProof="0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BT Phone book (online)</a:t>
            </a:r>
          </a:p>
        </p:txBody>
      </p:sp>
    </p:spTree>
    <p:extLst>
      <p:ext uri="{BB962C8B-B14F-4D97-AF65-F5344CB8AC3E}">
        <p14:creationId xmlns:p14="http://schemas.microsoft.com/office/powerpoint/2010/main" val="2618123634"/>
      </p:ext>
    </p:extLst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3020</TotalTime>
  <Words>1317</Words>
  <Application>Microsoft Office PowerPoint</Application>
  <PresentationFormat>On-screen Show (4:3)</PresentationFormat>
  <Paragraphs>179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Neue Haas Grotesk Text Pro</vt:lpstr>
      <vt:lpstr>Tahoma</vt:lpstr>
      <vt:lpstr>Times New Roman</vt:lpstr>
      <vt:lpstr>VanillaVTI</vt:lpstr>
      <vt:lpstr>Work Experience    </vt:lpstr>
      <vt:lpstr>Key takeaway:  three things</vt:lpstr>
      <vt:lpstr>What is Work Experience?</vt:lpstr>
      <vt:lpstr>Two routes</vt:lpstr>
      <vt:lpstr>Own Placements</vt:lpstr>
      <vt:lpstr>Select from Trident jobs</vt:lpstr>
      <vt:lpstr>Finding an own placement</vt:lpstr>
      <vt:lpstr>Finding an own placement</vt:lpstr>
      <vt:lpstr>Finding an own placement</vt:lpstr>
      <vt:lpstr>Finding an own placement</vt:lpstr>
      <vt:lpstr>Finding an own placement</vt:lpstr>
      <vt:lpstr>Finding an own placement</vt:lpstr>
      <vt:lpstr>Finding an own placement</vt:lpstr>
      <vt:lpstr>Skills required</vt:lpstr>
      <vt:lpstr>Skills employers require:</vt:lpstr>
      <vt:lpstr>Skills employers require:</vt:lpstr>
      <vt:lpstr>Skills employers require:</vt:lpstr>
      <vt:lpstr>Skills employers require:</vt:lpstr>
      <vt:lpstr>Skills employers require:</vt:lpstr>
      <vt:lpstr>Checks and insurance</vt:lpstr>
      <vt:lpstr>After allocation</vt:lpstr>
      <vt:lpstr>Employer Contact</vt:lpstr>
      <vt:lpstr>During the Placement</vt:lpstr>
      <vt:lpstr>PowerPoint Presentation</vt:lpstr>
      <vt:lpstr>After the Placement</vt:lpstr>
      <vt:lpstr>Dates and Deadlines</vt:lpstr>
      <vt:lpstr>PowerPoint Presentation</vt:lpstr>
    </vt:vector>
  </TitlesOfParts>
  <Company>REBEP HBEP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colindab</dc:creator>
  <cp:lastModifiedBy>Henry Williams</cp:lastModifiedBy>
  <cp:revision>385</cp:revision>
  <dcterms:created xsi:type="dcterms:W3CDTF">2011-11-08T08:56:05Z</dcterms:created>
  <dcterms:modified xsi:type="dcterms:W3CDTF">2025-10-21T06:51:07Z</dcterms:modified>
</cp:coreProperties>
</file>