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524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416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05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014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933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78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448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028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73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988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469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9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90683" y="167024"/>
            <a:ext cx="9144000" cy="2387600"/>
          </a:xfrm>
        </p:spPr>
        <p:txBody>
          <a:bodyPr/>
          <a:lstStyle/>
          <a:p>
            <a:r>
              <a:rPr lang="en-GB" dirty="0" smtClean="0"/>
              <a:t>Literature </a:t>
            </a:r>
            <a:br>
              <a:rPr lang="en-GB" dirty="0" smtClean="0"/>
            </a:br>
            <a:r>
              <a:rPr lang="en-GB" dirty="0" smtClean="0"/>
              <a:t>Preparation Pack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90683" y="2554624"/>
            <a:ext cx="9144000" cy="1655762"/>
          </a:xfrm>
        </p:spPr>
        <p:txBody>
          <a:bodyPr/>
          <a:lstStyle/>
          <a:p>
            <a:r>
              <a:rPr lang="en-GB" dirty="0" smtClean="0"/>
              <a:t>Poetry Anthology – Love + Relationships 2 – Romantic 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95834" y="549555"/>
            <a:ext cx="439718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smtClean="0"/>
              <a:t>Paper 2 – 2 hr 15 mins = 60%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Section A – An Inspector Calls = 45 mins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Section B – Poetry Anthology – Love and Relationships – 45 mins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Section C – Unseen Poetry – 45 mins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546" r="1" b="10516"/>
          <a:stretch/>
        </p:blipFill>
        <p:spPr>
          <a:xfrm>
            <a:off x="497541" y="3502500"/>
            <a:ext cx="4057513" cy="2427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71447" y="3482788"/>
            <a:ext cx="41954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Complete this booklet then answer the full exam question. </a:t>
            </a:r>
          </a:p>
          <a:p>
            <a:r>
              <a:rPr lang="en-GB" sz="2800" dirty="0" smtClean="0"/>
              <a:t>You should spend </a:t>
            </a:r>
            <a:r>
              <a:rPr lang="en-GB" sz="2800" dirty="0" err="1" smtClean="0"/>
              <a:t>approx</a:t>
            </a:r>
            <a:r>
              <a:rPr lang="en-GB" sz="2800" dirty="0" smtClean="0"/>
              <a:t> 45 mins on your answer at the end.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28046" y="5837278"/>
            <a:ext cx="3254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Use your revision guide to help you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6217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282" y="0"/>
            <a:ext cx="10515600" cy="1325563"/>
          </a:xfrm>
        </p:spPr>
        <p:txBody>
          <a:bodyPr/>
          <a:lstStyle/>
          <a:p>
            <a:r>
              <a:rPr lang="en-GB" dirty="0" smtClean="0"/>
              <a:t>Getting started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8023412" cy="48514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The poet presents ………………………….</a:t>
            </a:r>
          </a:p>
          <a:p>
            <a:r>
              <a:rPr lang="en-GB" dirty="0" smtClean="0"/>
              <a:t>We can see this in ……………………..</a:t>
            </a:r>
          </a:p>
          <a:p>
            <a:r>
              <a:rPr lang="en-GB" dirty="0" smtClean="0"/>
              <a:t>The poet has used ……………………………….</a:t>
            </a:r>
          </a:p>
          <a:p>
            <a:r>
              <a:rPr lang="en-GB" dirty="0" smtClean="0"/>
              <a:t>This conveys …………………….</a:t>
            </a:r>
          </a:p>
          <a:p>
            <a:r>
              <a:rPr lang="en-GB" dirty="0" smtClean="0"/>
              <a:t>This demonstrates …………………</a:t>
            </a:r>
          </a:p>
          <a:p>
            <a:r>
              <a:rPr lang="en-GB" dirty="0" smtClean="0"/>
              <a:t>From this we learn ……………</a:t>
            </a:r>
          </a:p>
          <a:p>
            <a:r>
              <a:rPr lang="en-GB" dirty="0" smtClean="0"/>
              <a:t>We also saw ……………… when ………</a:t>
            </a:r>
          </a:p>
          <a:p>
            <a:r>
              <a:rPr lang="en-GB" dirty="0" smtClean="0"/>
              <a:t>The writer also showed ……… when ……..</a:t>
            </a:r>
          </a:p>
          <a:p>
            <a:r>
              <a:rPr lang="en-GB" dirty="0" smtClean="0"/>
              <a:t>This shows us  ……….</a:t>
            </a:r>
          </a:p>
          <a:p>
            <a:r>
              <a:rPr lang="en-GB" dirty="0" smtClean="0"/>
              <a:t>From this we can learn that……….</a:t>
            </a:r>
          </a:p>
          <a:p>
            <a:r>
              <a:rPr lang="en-GB" dirty="0" smtClean="0"/>
              <a:t>We can see that  ………….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5764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4776" y="638549"/>
            <a:ext cx="11147612" cy="20700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902285" y="970085"/>
            <a:ext cx="869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Compare how the poets present the ending of a relationship in ‘Neutral Tones’ and in one other poem. </a:t>
            </a:r>
            <a:endParaRPr lang="en-GB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1116105" y="2708622"/>
            <a:ext cx="59032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What is the focus of the question? Underline this! </a:t>
            </a:r>
            <a:endParaRPr lang="en-GB" sz="3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53687" t="32721" r="12208" b="42096"/>
          <a:stretch/>
        </p:blipFill>
        <p:spPr>
          <a:xfrm>
            <a:off x="416860" y="4343400"/>
            <a:ext cx="4437530" cy="1842248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4975412" y="4612341"/>
            <a:ext cx="2043952" cy="12909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7543800" y="4518212"/>
            <a:ext cx="40744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Which of these poems could you use as the 2</a:t>
            </a:r>
            <a:r>
              <a:rPr lang="en-GB" baseline="30000" dirty="0" smtClean="0"/>
              <a:t>nd</a:t>
            </a:r>
            <a:r>
              <a:rPr lang="en-GB" dirty="0" smtClean="0"/>
              <a:t> one from memory? 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_____________________________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_____________________________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_____________________________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5923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Re-read ‘Neutral Tones’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10988" y="1825624"/>
            <a:ext cx="5508812" cy="46961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We stood by a pond that winter day, </a:t>
            </a:r>
          </a:p>
          <a:p>
            <a:pPr marL="0" indent="0">
              <a:buNone/>
            </a:pPr>
            <a:r>
              <a:rPr lang="en-GB" dirty="0" smtClean="0"/>
              <a:t>And the sun was white, as though chidden of God, </a:t>
            </a:r>
          </a:p>
          <a:p>
            <a:pPr marL="0" indent="0">
              <a:buNone/>
            </a:pPr>
            <a:r>
              <a:rPr lang="en-GB" dirty="0" smtClean="0"/>
              <a:t>And a few leaves lay on the starving sod; </a:t>
            </a:r>
          </a:p>
          <a:p>
            <a:pPr marL="0" indent="0">
              <a:buNone/>
            </a:pPr>
            <a:r>
              <a:rPr lang="en-GB" dirty="0" smtClean="0"/>
              <a:t>– They had fallen from an ash, and were </a:t>
            </a:r>
            <a:r>
              <a:rPr lang="en-GB" dirty="0" err="1" smtClean="0"/>
              <a:t>gray</a:t>
            </a:r>
            <a:r>
              <a:rPr lang="en-GB" dirty="0" smtClean="0"/>
              <a:t>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Your eyes on me were as eyes that rove </a:t>
            </a:r>
          </a:p>
          <a:p>
            <a:pPr marL="0" indent="0">
              <a:buNone/>
            </a:pPr>
            <a:r>
              <a:rPr lang="en-GB" dirty="0" smtClean="0"/>
              <a:t>Over tedious riddles of years ago; </a:t>
            </a:r>
          </a:p>
          <a:p>
            <a:pPr marL="0" indent="0">
              <a:buNone/>
            </a:pPr>
            <a:r>
              <a:rPr lang="en-GB" dirty="0" smtClean="0"/>
              <a:t>And some words played between us to and fro </a:t>
            </a:r>
          </a:p>
          <a:p>
            <a:pPr marL="0" indent="0">
              <a:buNone/>
            </a:pPr>
            <a:r>
              <a:rPr lang="en-GB" dirty="0" smtClean="0"/>
              <a:t>On which lost the more by our love.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The smile on your mouth was the deadest thing </a:t>
            </a:r>
          </a:p>
          <a:p>
            <a:pPr marL="0" indent="0">
              <a:buNone/>
            </a:pPr>
            <a:r>
              <a:rPr lang="en-GB" dirty="0" smtClean="0"/>
              <a:t>Alive enough to have strength to die; </a:t>
            </a:r>
          </a:p>
          <a:p>
            <a:pPr marL="0" indent="0">
              <a:buNone/>
            </a:pPr>
            <a:r>
              <a:rPr lang="en-GB" dirty="0" smtClean="0"/>
              <a:t>And a grin of bitterness swept thereby </a:t>
            </a:r>
          </a:p>
          <a:p>
            <a:pPr marL="0" indent="0">
              <a:buNone/>
            </a:pPr>
            <a:r>
              <a:rPr lang="en-GB" dirty="0" smtClean="0"/>
              <a:t>Like an ominous bird a-wing….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Since then, keen lessons that love deceives, </a:t>
            </a:r>
          </a:p>
          <a:p>
            <a:pPr marL="0" indent="0">
              <a:buNone/>
            </a:pPr>
            <a:r>
              <a:rPr lang="en-GB" dirty="0" smtClean="0"/>
              <a:t>And wrings with wrong, have shaped to me </a:t>
            </a:r>
          </a:p>
          <a:p>
            <a:pPr marL="0" indent="0">
              <a:buNone/>
            </a:pPr>
            <a:r>
              <a:rPr lang="en-GB" dirty="0" smtClean="0"/>
              <a:t>Your face, and the God curst sun, and a tree, </a:t>
            </a:r>
          </a:p>
          <a:p>
            <a:pPr marL="0" indent="0">
              <a:buNone/>
            </a:pPr>
            <a:r>
              <a:rPr lang="en-GB" dirty="0" smtClean="0"/>
              <a:t>And a pond edged with </a:t>
            </a:r>
            <a:r>
              <a:rPr lang="en-GB" dirty="0" err="1" smtClean="0"/>
              <a:t>grayish</a:t>
            </a:r>
            <a:r>
              <a:rPr lang="en-GB" dirty="0" smtClean="0"/>
              <a:t> leaves.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001000" y="161365"/>
            <a:ext cx="40879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Underline any words  / phrases you think are important</a:t>
            </a:r>
            <a:endParaRPr lang="en-GB" sz="2400" dirty="0"/>
          </a:p>
        </p:txBody>
      </p:sp>
      <p:sp>
        <p:nvSpPr>
          <p:cNvPr id="8" name="Rectangle 7"/>
          <p:cNvSpPr/>
          <p:nvPr/>
        </p:nvSpPr>
        <p:spPr>
          <a:xfrm>
            <a:off x="7853082" y="94129"/>
            <a:ext cx="4338918" cy="10085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913094" y="5957047"/>
            <a:ext cx="46392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Look at how the speaker hasn’t been able to let go of his negative emotions from the relationship…………..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550024" y="5822576"/>
            <a:ext cx="5230905" cy="10354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979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‘Neutral Tones’ – structure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does this poem have a </a:t>
            </a:r>
            <a:r>
              <a:rPr lang="en-GB" u="sng" dirty="0" smtClean="0"/>
              <a:t>cyclical structure</a:t>
            </a:r>
            <a:r>
              <a:rPr lang="en-GB" dirty="0" smtClean="0"/>
              <a:t>? </a:t>
            </a:r>
          </a:p>
          <a:p>
            <a:r>
              <a:rPr lang="en-GB" dirty="0" smtClean="0"/>
              <a:t>________________________________________________________</a:t>
            </a:r>
          </a:p>
          <a:p>
            <a:r>
              <a:rPr lang="en-GB" dirty="0" smtClean="0"/>
              <a:t>Look at the </a:t>
            </a:r>
            <a:r>
              <a:rPr lang="en-GB" u="sng" dirty="0" smtClean="0"/>
              <a:t>ABBA rhyme scheme </a:t>
            </a:r>
            <a:r>
              <a:rPr lang="en-GB" dirty="0" smtClean="0"/>
              <a:t>– what does this remind us about his feelings? </a:t>
            </a:r>
          </a:p>
          <a:p>
            <a:r>
              <a:rPr lang="en-GB" dirty="0" smtClean="0"/>
              <a:t>______________________________________________________</a:t>
            </a:r>
          </a:p>
          <a:p>
            <a:r>
              <a:rPr lang="en-GB" dirty="0" smtClean="0"/>
              <a:t>Why is the word </a:t>
            </a:r>
            <a:r>
              <a:rPr lang="en-GB" b="1" dirty="0" smtClean="0"/>
              <a:t>‘neutral’</a:t>
            </a:r>
            <a:r>
              <a:rPr lang="en-GB" dirty="0" smtClean="0"/>
              <a:t> used in the </a:t>
            </a:r>
            <a:r>
              <a:rPr lang="en-GB" u="sng" dirty="0" smtClean="0"/>
              <a:t>title?</a:t>
            </a:r>
            <a:r>
              <a:rPr lang="en-GB" dirty="0" smtClean="0"/>
              <a:t> </a:t>
            </a:r>
          </a:p>
          <a:p>
            <a:r>
              <a:rPr lang="en-GB" dirty="0" smtClean="0"/>
              <a:t>_______________________________________________________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725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‘Neutral Tones’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is the </a:t>
            </a:r>
            <a:r>
              <a:rPr lang="en-GB" u="sng" dirty="0" smtClean="0"/>
              <a:t>verb</a:t>
            </a:r>
            <a:r>
              <a:rPr lang="en-GB" dirty="0" smtClean="0"/>
              <a:t> </a:t>
            </a:r>
            <a:r>
              <a:rPr lang="en-GB" b="1" dirty="0" smtClean="0"/>
              <a:t>‘stood’ </a:t>
            </a:r>
            <a:r>
              <a:rPr lang="en-GB" dirty="0" smtClean="0"/>
              <a:t>in the first line important? </a:t>
            </a:r>
          </a:p>
          <a:p>
            <a:r>
              <a:rPr lang="en-GB" dirty="0" smtClean="0"/>
              <a:t>_____________________________________________________</a:t>
            </a:r>
          </a:p>
          <a:p>
            <a:r>
              <a:rPr lang="en-GB" dirty="0" smtClean="0"/>
              <a:t>Find 2 examples of </a:t>
            </a:r>
            <a:r>
              <a:rPr lang="en-GB" u="sng" dirty="0" smtClean="0"/>
              <a:t>alliteration</a:t>
            </a:r>
            <a:r>
              <a:rPr lang="en-GB" dirty="0" smtClean="0"/>
              <a:t> which show a lack of movement? </a:t>
            </a:r>
          </a:p>
          <a:p>
            <a:r>
              <a:rPr lang="en-GB" dirty="0" smtClean="0"/>
              <a:t>______________________________________________________</a:t>
            </a:r>
          </a:p>
          <a:p>
            <a:r>
              <a:rPr lang="en-GB" dirty="0" smtClean="0"/>
              <a:t>How is </a:t>
            </a:r>
            <a:r>
              <a:rPr lang="en-GB" u="sng" dirty="0" smtClean="0"/>
              <a:t>colour imagery </a:t>
            </a:r>
            <a:r>
              <a:rPr lang="en-GB" dirty="0" smtClean="0"/>
              <a:t>used + what does this show? </a:t>
            </a:r>
          </a:p>
          <a:p>
            <a:r>
              <a:rPr lang="en-GB" dirty="0" smtClean="0"/>
              <a:t>________________________________________________________</a:t>
            </a:r>
          </a:p>
          <a:p>
            <a:r>
              <a:rPr lang="en-GB" dirty="0" smtClean="0"/>
              <a:t>Why is the use of </a:t>
            </a:r>
            <a:r>
              <a:rPr lang="en-GB" b="1" dirty="0" smtClean="0"/>
              <a:t>‘ash’ </a:t>
            </a:r>
            <a:r>
              <a:rPr lang="en-GB" dirty="0" smtClean="0"/>
              <a:t>important? </a:t>
            </a:r>
          </a:p>
          <a:p>
            <a:r>
              <a:rPr lang="en-GB" dirty="0" smtClean="0"/>
              <a:t>_______________________________________________________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30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‘Neutral Tones’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What </a:t>
            </a:r>
            <a:r>
              <a:rPr lang="en-GB" u="sng" dirty="0" smtClean="0"/>
              <a:t>superlative</a:t>
            </a:r>
            <a:r>
              <a:rPr lang="en-GB" dirty="0" smtClean="0"/>
              <a:t> is used to describe her mouth? </a:t>
            </a:r>
          </a:p>
          <a:p>
            <a:r>
              <a:rPr lang="en-GB" dirty="0" smtClean="0"/>
              <a:t>__________________________</a:t>
            </a:r>
          </a:p>
          <a:p>
            <a:r>
              <a:rPr lang="en-GB" dirty="0" smtClean="0"/>
              <a:t>What </a:t>
            </a:r>
            <a:r>
              <a:rPr lang="en-GB" u="sng" dirty="0" smtClean="0"/>
              <a:t>adjective</a:t>
            </a:r>
            <a:r>
              <a:rPr lang="en-GB" dirty="0" smtClean="0"/>
              <a:t> is used to describe her grin? </a:t>
            </a:r>
          </a:p>
          <a:p>
            <a:r>
              <a:rPr lang="en-GB" dirty="0" smtClean="0"/>
              <a:t>___________________________</a:t>
            </a:r>
          </a:p>
          <a:p>
            <a:r>
              <a:rPr lang="en-GB" dirty="0" smtClean="0"/>
              <a:t>What </a:t>
            </a:r>
            <a:r>
              <a:rPr lang="en-GB" u="sng" dirty="0" smtClean="0"/>
              <a:t>simile</a:t>
            </a:r>
            <a:r>
              <a:rPr lang="en-GB" dirty="0" smtClean="0"/>
              <a:t> is used + what does this show? </a:t>
            </a:r>
          </a:p>
          <a:p>
            <a:r>
              <a:rPr lang="en-GB" dirty="0" smtClean="0"/>
              <a:t>________________________________________________________________________________________________________________</a:t>
            </a:r>
          </a:p>
          <a:p>
            <a:r>
              <a:rPr lang="en-GB" dirty="0" smtClean="0"/>
              <a:t>Why end with the ‘</a:t>
            </a:r>
            <a:r>
              <a:rPr lang="en-GB" b="1" dirty="0" err="1" smtClean="0"/>
              <a:t>grayish</a:t>
            </a:r>
            <a:r>
              <a:rPr lang="en-GB" b="1" dirty="0" smtClean="0"/>
              <a:t> leaves</a:t>
            </a:r>
            <a:r>
              <a:rPr lang="en-GB" dirty="0" smtClean="0"/>
              <a:t>’? </a:t>
            </a:r>
          </a:p>
          <a:p>
            <a:r>
              <a:rPr lang="en-GB" dirty="0" smtClean="0"/>
              <a:t>_______________________________________________________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8858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Devices the poet uses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1494499"/>
              </p:ext>
            </p:extLst>
          </p:nvPr>
        </p:nvGraphicFramePr>
        <p:xfrm>
          <a:off x="838200" y="1825625"/>
          <a:ext cx="10515600" cy="347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What devices</a:t>
                      </a:r>
                      <a:r>
                        <a:rPr lang="en-GB" baseline="0" dirty="0" smtClean="0"/>
                        <a:t> does the poet use in ‘Neutral Tones’? </a:t>
                      </a:r>
                    </a:p>
                    <a:p>
                      <a:r>
                        <a:rPr lang="en-GB" baseline="0" dirty="0" smtClean="0"/>
                        <a:t>Use the poem to remind you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 other devices + short quotes</a:t>
                      </a:r>
                      <a:r>
                        <a:rPr lang="en-GB" baseline="0" dirty="0" smtClean="0"/>
                        <a:t> do you know from your 2</a:t>
                      </a:r>
                      <a:r>
                        <a:rPr lang="en-GB" baseline="30000" dirty="0" smtClean="0"/>
                        <a:t>nd</a:t>
                      </a:r>
                      <a:r>
                        <a:rPr lang="en-GB" baseline="0" dirty="0" smtClean="0"/>
                        <a:t> poem?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own Arrow 2"/>
          <p:cNvSpPr/>
          <p:nvPr/>
        </p:nvSpPr>
        <p:spPr>
          <a:xfrm>
            <a:off x="7879976" y="5163671"/>
            <a:ext cx="1990165" cy="712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562165" y="5957047"/>
            <a:ext cx="4155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See how much of this you can do from memory!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0992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Don’t forget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Title </a:t>
            </a:r>
          </a:p>
          <a:p>
            <a:r>
              <a:rPr lang="en-GB" dirty="0" smtClean="0"/>
              <a:t>Cyclical structure </a:t>
            </a:r>
          </a:p>
          <a:p>
            <a:r>
              <a:rPr lang="en-GB" dirty="0" smtClean="0"/>
              <a:t>Rhyme scheme </a:t>
            </a:r>
          </a:p>
          <a:p>
            <a:r>
              <a:rPr lang="en-GB" dirty="0" smtClean="0"/>
              <a:t>Verbs</a:t>
            </a:r>
          </a:p>
          <a:p>
            <a:r>
              <a:rPr lang="en-GB" dirty="0" smtClean="0"/>
              <a:t>Superlative </a:t>
            </a:r>
          </a:p>
          <a:p>
            <a:r>
              <a:rPr lang="en-GB" dirty="0" smtClean="0"/>
              <a:t>Colour imagery </a:t>
            </a:r>
          </a:p>
          <a:p>
            <a:r>
              <a:rPr lang="en-GB" dirty="0" smtClean="0"/>
              <a:t>Use of nature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9812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Essay plan – 45 mins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Intro – how do each poem show the ending of a  relationship? </a:t>
            </a:r>
          </a:p>
          <a:p>
            <a:endParaRPr lang="en-GB" dirty="0"/>
          </a:p>
          <a:p>
            <a:r>
              <a:rPr lang="en-GB" dirty="0" smtClean="0"/>
              <a:t>Structure – look at the structure of each poem</a:t>
            </a:r>
          </a:p>
          <a:p>
            <a:endParaRPr lang="en-GB" dirty="0"/>
          </a:p>
          <a:p>
            <a:r>
              <a:rPr lang="en-GB" dirty="0" smtClean="0"/>
              <a:t>Language – go through </a:t>
            </a:r>
          </a:p>
          <a:p>
            <a:r>
              <a:rPr lang="en-GB" dirty="0" smtClean="0"/>
              <a:t>Quote / device / explain from Poem A</a:t>
            </a:r>
          </a:p>
          <a:p>
            <a:r>
              <a:rPr lang="en-GB" dirty="0" smtClean="0"/>
              <a:t>Quote / device / explain from Poem B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732059" y="3966882"/>
            <a:ext cx="31735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Keep repeating this. </a:t>
            </a:r>
          </a:p>
          <a:p>
            <a:endParaRPr lang="en-GB" dirty="0"/>
          </a:p>
          <a:p>
            <a:r>
              <a:rPr lang="en-GB" dirty="0" smtClean="0"/>
              <a:t>Quote / explains should be over half your answer. </a:t>
            </a:r>
          </a:p>
          <a:p>
            <a:endParaRPr lang="en-GB" dirty="0"/>
          </a:p>
          <a:p>
            <a:r>
              <a:rPr lang="en-GB" dirty="0" smtClean="0"/>
              <a:t>You need to be writing about 3 pages in total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1051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639</Words>
  <Application>Microsoft Office PowerPoint</Application>
  <PresentationFormat>Widescreen</PresentationFormat>
  <Paragraphs>107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Literature  Preparation Pack </vt:lpstr>
      <vt:lpstr>PowerPoint Presentation</vt:lpstr>
      <vt:lpstr>Re-read ‘Neutral Tones’ </vt:lpstr>
      <vt:lpstr>‘Neutral Tones’ – structure </vt:lpstr>
      <vt:lpstr>‘Neutral Tones’ </vt:lpstr>
      <vt:lpstr>‘Neutral Tones’ </vt:lpstr>
      <vt:lpstr>Devices the poet uses</vt:lpstr>
      <vt:lpstr>Don’t forget </vt:lpstr>
      <vt:lpstr>Essay plan – 45 mins </vt:lpstr>
      <vt:lpstr>Getting started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Literature Preparation Pack</dc:title>
  <dc:creator>natalie</dc:creator>
  <cp:lastModifiedBy>natalie abraham</cp:lastModifiedBy>
  <cp:revision>6</cp:revision>
  <dcterms:created xsi:type="dcterms:W3CDTF">2017-03-22T21:28:26Z</dcterms:created>
  <dcterms:modified xsi:type="dcterms:W3CDTF">2022-11-06T11:03:24Z</dcterms:modified>
</cp:coreProperties>
</file>